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0160000" cy="8382000"/>
  <p:notesSz cx="6858000" cy="9144000"/>
  <p:embeddedFontLst>
    <p:embeddedFont>
      <p:font typeface="Calibri" panose="020F0502020204030204" pitchFamily="34" charset="0"/>
      <p:regular r:id="rId14"/>
      <p:bold r:id="rId15"/>
      <p:italic r:id="rId16"/>
      <p:boldItalic r:id="rId1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603855"/>
            <a:ext cx="8636000" cy="1796697"/>
          </a:xfrm>
        </p:spPr>
        <p:txBody>
          <a:bodyPr/>
          <a:lstStyle/>
          <a:p>
            <a:r>
              <a:rPr lang="en-US" smtClean="0"/>
              <a:t>Click to edit Master title style</a:t>
            </a:r>
            <a:endParaRPr lang="en-AU"/>
          </a:p>
        </p:txBody>
      </p:sp>
      <p:sp>
        <p:nvSpPr>
          <p:cNvPr id="3" name="Subtitle 2"/>
          <p:cNvSpPr>
            <a:spLocks noGrp="1"/>
          </p:cNvSpPr>
          <p:nvPr>
            <p:ph type="subTitle" idx="1"/>
          </p:nvPr>
        </p:nvSpPr>
        <p:spPr>
          <a:xfrm>
            <a:off x="1524000" y="4749800"/>
            <a:ext cx="7112000" cy="2142067"/>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71DB9104-98EE-41B3-95BC-39A5174037FB}" type="datetimeFigureOut">
              <a:rPr lang="en-AU" smtClean="0"/>
              <a:t>7/04/2016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98BE0A8-F3EA-46BF-AA2B-6211495F3D93}" type="slidenum">
              <a:rPr lang="en-AU" smtClean="0"/>
              <a:t>‹#›</a:t>
            </a:fld>
            <a:endParaRPr lang="en-AU"/>
          </a:p>
        </p:txBody>
      </p:sp>
    </p:spTree>
    <p:extLst>
      <p:ext uri="{BB962C8B-B14F-4D97-AF65-F5344CB8AC3E}">
        <p14:creationId xmlns:p14="http://schemas.microsoft.com/office/powerpoint/2010/main" val="1023445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1DB9104-98EE-41B3-95BC-39A5174037FB}" type="datetimeFigureOut">
              <a:rPr lang="en-AU" smtClean="0"/>
              <a:t>7/04/2016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98BE0A8-F3EA-46BF-AA2B-6211495F3D93}" type="slidenum">
              <a:rPr lang="en-AU" smtClean="0"/>
              <a:t>‹#›</a:t>
            </a:fld>
            <a:endParaRPr lang="en-AU"/>
          </a:p>
        </p:txBody>
      </p:sp>
    </p:spTree>
    <p:extLst>
      <p:ext uri="{BB962C8B-B14F-4D97-AF65-F5344CB8AC3E}">
        <p14:creationId xmlns:p14="http://schemas.microsoft.com/office/powerpoint/2010/main" val="160911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335670"/>
            <a:ext cx="2286000" cy="7151864"/>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508001" y="335670"/>
            <a:ext cx="6688667" cy="71518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1DB9104-98EE-41B3-95BC-39A5174037FB}" type="datetimeFigureOut">
              <a:rPr lang="en-AU" smtClean="0"/>
              <a:t>7/04/2016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98BE0A8-F3EA-46BF-AA2B-6211495F3D93}" type="slidenum">
              <a:rPr lang="en-AU" smtClean="0"/>
              <a:t>‹#›</a:t>
            </a:fld>
            <a:endParaRPr lang="en-AU"/>
          </a:p>
        </p:txBody>
      </p:sp>
    </p:spTree>
    <p:extLst>
      <p:ext uri="{BB962C8B-B14F-4D97-AF65-F5344CB8AC3E}">
        <p14:creationId xmlns:p14="http://schemas.microsoft.com/office/powerpoint/2010/main" val="2334636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1DB9104-98EE-41B3-95BC-39A5174037FB}" type="datetimeFigureOut">
              <a:rPr lang="en-AU" smtClean="0"/>
              <a:t>7/04/2016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98BE0A8-F3EA-46BF-AA2B-6211495F3D93}" type="slidenum">
              <a:rPr lang="en-AU" smtClean="0"/>
              <a:t>‹#›</a:t>
            </a:fld>
            <a:endParaRPr lang="en-AU"/>
          </a:p>
        </p:txBody>
      </p:sp>
    </p:spTree>
    <p:extLst>
      <p:ext uri="{BB962C8B-B14F-4D97-AF65-F5344CB8AC3E}">
        <p14:creationId xmlns:p14="http://schemas.microsoft.com/office/powerpoint/2010/main" val="1506803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5386213"/>
            <a:ext cx="8636000" cy="1664758"/>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802570" y="3552650"/>
            <a:ext cx="8636000" cy="183356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DB9104-98EE-41B3-95BC-39A5174037FB}" type="datetimeFigureOut">
              <a:rPr lang="en-AU" smtClean="0"/>
              <a:t>7/04/2016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98BE0A8-F3EA-46BF-AA2B-6211495F3D93}" type="slidenum">
              <a:rPr lang="en-AU" smtClean="0"/>
              <a:t>‹#›</a:t>
            </a:fld>
            <a:endParaRPr lang="en-AU"/>
          </a:p>
        </p:txBody>
      </p:sp>
    </p:spTree>
    <p:extLst>
      <p:ext uri="{BB962C8B-B14F-4D97-AF65-F5344CB8AC3E}">
        <p14:creationId xmlns:p14="http://schemas.microsoft.com/office/powerpoint/2010/main" val="1012349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508000" y="1955802"/>
            <a:ext cx="4487333" cy="55317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5164667" y="1955802"/>
            <a:ext cx="4487333" cy="55317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71DB9104-98EE-41B3-95BC-39A5174037FB}" type="datetimeFigureOut">
              <a:rPr lang="en-AU" smtClean="0"/>
              <a:t>7/04/2016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98BE0A8-F3EA-46BF-AA2B-6211495F3D93}" type="slidenum">
              <a:rPr lang="en-AU" smtClean="0"/>
              <a:t>‹#›</a:t>
            </a:fld>
            <a:endParaRPr lang="en-AU"/>
          </a:p>
        </p:txBody>
      </p:sp>
    </p:spTree>
    <p:extLst>
      <p:ext uri="{BB962C8B-B14F-4D97-AF65-F5344CB8AC3E}">
        <p14:creationId xmlns:p14="http://schemas.microsoft.com/office/powerpoint/2010/main" val="2088354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508000" y="1876249"/>
            <a:ext cx="4489098" cy="78193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658181"/>
            <a:ext cx="4489098" cy="48293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5161141" y="1876249"/>
            <a:ext cx="4490861" cy="78193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1141" y="2658181"/>
            <a:ext cx="4490861" cy="48293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71DB9104-98EE-41B3-95BC-39A5174037FB}" type="datetimeFigureOut">
              <a:rPr lang="en-AU" smtClean="0"/>
              <a:t>7/04/2016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98BE0A8-F3EA-46BF-AA2B-6211495F3D93}" type="slidenum">
              <a:rPr lang="en-AU" smtClean="0"/>
              <a:t>‹#›</a:t>
            </a:fld>
            <a:endParaRPr lang="en-AU"/>
          </a:p>
        </p:txBody>
      </p:sp>
    </p:spTree>
    <p:extLst>
      <p:ext uri="{BB962C8B-B14F-4D97-AF65-F5344CB8AC3E}">
        <p14:creationId xmlns:p14="http://schemas.microsoft.com/office/powerpoint/2010/main" val="4205507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71DB9104-98EE-41B3-95BC-39A5174037FB}" type="datetimeFigureOut">
              <a:rPr lang="en-AU" smtClean="0"/>
              <a:t>7/04/2016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98BE0A8-F3EA-46BF-AA2B-6211495F3D93}" type="slidenum">
              <a:rPr lang="en-AU" smtClean="0"/>
              <a:t>‹#›</a:t>
            </a:fld>
            <a:endParaRPr lang="en-AU"/>
          </a:p>
        </p:txBody>
      </p:sp>
    </p:spTree>
    <p:extLst>
      <p:ext uri="{BB962C8B-B14F-4D97-AF65-F5344CB8AC3E}">
        <p14:creationId xmlns:p14="http://schemas.microsoft.com/office/powerpoint/2010/main" val="4045364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DB9104-98EE-41B3-95BC-39A5174037FB}" type="datetimeFigureOut">
              <a:rPr lang="en-AU" smtClean="0"/>
              <a:t>7/04/2016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98BE0A8-F3EA-46BF-AA2B-6211495F3D93}" type="slidenum">
              <a:rPr lang="en-AU" smtClean="0"/>
              <a:t>‹#›</a:t>
            </a:fld>
            <a:endParaRPr lang="en-AU"/>
          </a:p>
        </p:txBody>
      </p:sp>
    </p:spTree>
    <p:extLst>
      <p:ext uri="{BB962C8B-B14F-4D97-AF65-F5344CB8AC3E}">
        <p14:creationId xmlns:p14="http://schemas.microsoft.com/office/powerpoint/2010/main" val="3086386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33728"/>
            <a:ext cx="3342570" cy="1420283"/>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972278" y="333730"/>
            <a:ext cx="5679722" cy="715380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508001" y="1754013"/>
            <a:ext cx="3342570" cy="57335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DB9104-98EE-41B3-95BC-39A5174037FB}" type="datetimeFigureOut">
              <a:rPr lang="en-AU" smtClean="0"/>
              <a:t>7/04/2016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98BE0A8-F3EA-46BF-AA2B-6211495F3D93}" type="slidenum">
              <a:rPr lang="en-AU" smtClean="0"/>
              <a:t>‹#›</a:t>
            </a:fld>
            <a:endParaRPr lang="en-AU"/>
          </a:p>
        </p:txBody>
      </p:sp>
    </p:spTree>
    <p:extLst>
      <p:ext uri="{BB962C8B-B14F-4D97-AF65-F5344CB8AC3E}">
        <p14:creationId xmlns:p14="http://schemas.microsoft.com/office/powerpoint/2010/main" val="2729359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431" y="5867400"/>
            <a:ext cx="6096000" cy="692680"/>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991431" y="748947"/>
            <a:ext cx="6096000" cy="5029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991431" y="6560080"/>
            <a:ext cx="6096000" cy="9837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DB9104-98EE-41B3-95BC-39A5174037FB}" type="datetimeFigureOut">
              <a:rPr lang="en-AU" smtClean="0"/>
              <a:t>7/04/2016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98BE0A8-F3EA-46BF-AA2B-6211495F3D93}" type="slidenum">
              <a:rPr lang="en-AU" smtClean="0"/>
              <a:t>‹#›</a:t>
            </a:fld>
            <a:endParaRPr lang="en-AU"/>
          </a:p>
        </p:txBody>
      </p:sp>
    </p:spTree>
    <p:extLst>
      <p:ext uri="{BB962C8B-B14F-4D97-AF65-F5344CB8AC3E}">
        <p14:creationId xmlns:p14="http://schemas.microsoft.com/office/powerpoint/2010/main" val="3783764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335669"/>
            <a:ext cx="9144000" cy="1397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508000" y="1955802"/>
            <a:ext cx="9144000" cy="553173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508001" y="7768874"/>
            <a:ext cx="2370667" cy="446264"/>
          </a:xfrm>
          <a:prstGeom prst="rect">
            <a:avLst/>
          </a:prstGeom>
        </p:spPr>
        <p:txBody>
          <a:bodyPr vert="horz" lIns="91440" tIns="45720" rIns="91440" bIns="45720" rtlCol="0" anchor="ctr"/>
          <a:lstStyle>
            <a:lvl1pPr algn="l">
              <a:defRPr sz="1200">
                <a:solidFill>
                  <a:schemeClr val="tx1">
                    <a:tint val="75000"/>
                  </a:schemeClr>
                </a:solidFill>
              </a:defRPr>
            </a:lvl1pPr>
          </a:lstStyle>
          <a:p>
            <a:fld id="{71DB9104-98EE-41B3-95BC-39A5174037FB}" type="datetimeFigureOut">
              <a:rPr lang="en-AU" smtClean="0"/>
              <a:t>7/04/2016</a:t>
            </a:fld>
            <a:endParaRPr lang="en-AU"/>
          </a:p>
        </p:txBody>
      </p:sp>
      <p:sp>
        <p:nvSpPr>
          <p:cNvPr id="5" name="Footer Placeholder 4"/>
          <p:cNvSpPr>
            <a:spLocks noGrp="1"/>
          </p:cNvSpPr>
          <p:nvPr>
            <p:ph type="ftr" sz="quarter" idx="3"/>
          </p:nvPr>
        </p:nvSpPr>
        <p:spPr>
          <a:xfrm>
            <a:off x="3471335" y="7768874"/>
            <a:ext cx="3217333" cy="44626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7281334" y="7768874"/>
            <a:ext cx="2370667" cy="446264"/>
          </a:xfrm>
          <a:prstGeom prst="rect">
            <a:avLst/>
          </a:prstGeom>
        </p:spPr>
        <p:txBody>
          <a:bodyPr vert="horz" lIns="91440" tIns="45720" rIns="91440" bIns="45720" rtlCol="0" anchor="ctr"/>
          <a:lstStyle>
            <a:lvl1pPr algn="r">
              <a:defRPr sz="1200">
                <a:solidFill>
                  <a:schemeClr val="tx1">
                    <a:tint val="75000"/>
                  </a:schemeClr>
                </a:solidFill>
              </a:defRPr>
            </a:lvl1pPr>
          </a:lstStyle>
          <a:p>
            <a:fld id="{E98BE0A8-F3EA-46BF-AA2B-6211495F3D93}" type="slidenum">
              <a:rPr lang="en-AU" smtClean="0"/>
              <a:t>‹#›</a:t>
            </a:fld>
            <a:endParaRPr lang="en-AU"/>
          </a:p>
        </p:txBody>
      </p:sp>
    </p:spTree>
    <p:extLst>
      <p:ext uri="{BB962C8B-B14F-4D97-AF65-F5344CB8AC3E}">
        <p14:creationId xmlns:p14="http://schemas.microsoft.com/office/powerpoint/2010/main" val="3333677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image" Target="../media/image1.gif"/><Relationship Id="rId3" Type="http://schemas.openxmlformats.org/officeDocument/2006/relationships/slide" Target="slide3.xml"/><Relationship Id="rId7" Type="http://schemas.openxmlformats.org/officeDocument/2006/relationships/slide" Target="slide7.xml"/><Relationship Id="rId12" Type="http://schemas.openxmlformats.org/officeDocument/2006/relationships/hyperlink" Target="http://www.cptryon.org/prayer/child/stations/index.html" TargetMode="External"/><Relationship Id="rId17" Type="http://schemas.openxmlformats.org/officeDocument/2006/relationships/image" Target="../media/image3.png"/><Relationship Id="rId2" Type="http://schemas.openxmlformats.org/officeDocument/2006/relationships/slide" Target="slide2.xml"/><Relationship Id="rId16"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slide" Target="slide6.xml"/><Relationship Id="rId11" Type="http://schemas.openxmlformats.org/officeDocument/2006/relationships/hyperlink" Target="http://www.cptryon.org/prayer/child/rosary/map-joy.html" TargetMode="External"/><Relationship Id="rId5" Type="http://schemas.openxmlformats.org/officeDocument/2006/relationships/slide" Target="slide5.xml"/><Relationship Id="rId15" Type="http://schemas.openxmlformats.org/officeDocument/2006/relationships/slide" Target="slide12.xml"/><Relationship Id="rId10" Type="http://schemas.openxmlformats.org/officeDocument/2006/relationships/slide" Target="slide10.xml"/><Relationship Id="rId4" Type="http://schemas.openxmlformats.org/officeDocument/2006/relationships/slide" Target="slide4.xml"/><Relationship Id="rId9" Type="http://schemas.openxmlformats.org/officeDocument/2006/relationships/slide" Target="slide9.xml"/><Relationship Id="rId14" Type="http://schemas.openxmlformats.org/officeDocument/2006/relationships/slide" Target="slide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5E5E5"/>
        </a:solidFill>
        <a:effectLst/>
      </p:bgPr>
    </p:bg>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241300" y="2095500"/>
            <a:ext cx="2692400" cy="353943"/>
          </a:xfrm>
          <a:prstGeom prst="rect">
            <a:avLst/>
          </a:prstGeom>
          <a:noFill/>
        </p:spPr>
        <p:txBody>
          <a:bodyPr vert="horz" rtlCol="0">
            <a:spAutoFit/>
          </a:bodyPr>
          <a:lstStyle/>
          <a:p>
            <a:r>
              <a:rPr lang="en-AU" sz="1700" smtClean="0">
                <a:solidFill>
                  <a:srgbClr val="FF6820"/>
                </a:solidFill>
                <a:latin typeface="Arial - 23"/>
              </a:rPr>
              <a:t>Morning Offering</a:t>
            </a:r>
            <a:endParaRPr lang="en-AU" sz="1700">
              <a:solidFill>
                <a:srgbClr val="FF6820"/>
              </a:solidFill>
              <a:latin typeface="Arial - 23"/>
            </a:endParaRPr>
          </a:p>
        </p:txBody>
      </p:sp>
      <p:sp>
        <p:nvSpPr>
          <p:cNvPr id="3" name="TextBox 2">
            <a:hlinkClick r:id="rId3" action="ppaction://hlinksldjump"/>
          </p:cNvPr>
          <p:cNvSpPr txBox="1"/>
          <p:nvPr/>
        </p:nvSpPr>
        <p:spPr>
          <a:xfrm>
            <a:off x="228600" y="2552700"/>
            <a:ext cx="2540000" cy="369332"/>
          </a:xfrm>
          <a:prstGeom prst="rect">
            <a:avLst/>
          </a:prstGeom>
          <a:noFill/>
        </p:spPr>
        <p:txBody>
          <a:bodyPr vert="horz" rtlCol="0">
            <a:spAutoFit/>
          </a:bodyPr>
          <a:lstStyle/>
          <a:p>
            <a:r>
              <a:rPr lang="en-AU" smtClean="0">
                <a:solidFill>
                  <a:srgbClr val="FF6820"/>
                </a:solidFill>
                <a:latin typeface="Arial - 24"/>
              </a:rPr>
              <a:t>Grace At Meals</a:t>
            </a:r>
            <a:endParaRPr lang="en-AU">
              <a:solidFill>
                <a:srgbClr val="FF6820"/>
              </a:solidFill>
              <a:latin typeface="Arial - 24"/>
            </a:endParaRPr>
          </a:p>
        </p:txBody>
      </p:sp>
      <p:sp>
        <p:nvSpPr>
          <p:cNvPr id="4" name="TextBox 3">
            <a:hlinkClick r:id="rId4" action="ppaction://hlinksldjump"/>
          </p:cNvPr>
          <p:cNvSpPr txBox="1"/>
          <p:nvPr/>
        </p:nvSpPr>
        <p:spPr>
          <a:xfrm>
            <a:off x="241300" y="2997200"/>
            <a:ext cx="2336800" cy="369332"/>
          </a:xfrm>
          <a:prstGeom prst="rect">
            <a:avLst/>
          </a:prstGeom>
          <a:noFill/>
        </p:spPr>
        <p:txBody>
          <a:bodyPr vert="horz" rtlCol="0">
            <a:spAutoFit/>
          </a:bodyPr>
          <a:lstStyle/>
          <a:p>
            <a:r>
              <a:rPr lang="en-AU" smtClean="0">
                <a:solidFill>
                  <a:srgbClr val="FF6820"/>
                </a:solidFill>
                <a:latin typeface="Arial - 24"/>
              </a:rPr>
              <a:t>Act Of Sorrow</a:t>
            </a:r>
            <a:endParaRPr lang="en-AU">
              <a:solidFill>
                <a:srgbClr val="FF6820"/>
              </a:solidFill>
              <a:latin typeface="Arial - 24"/>
            </a:endParaRPr>
          </a:p>
        </p:txBody>
      </p:sp>
      <p:sp>
        <p:nvSpPr>
          <p:cNvPr id="5" name="TextBox 4">
            <a:hlinkClick r:id="rId5" action="ppaction://hlinksldjump"/>
          </p:cNvPr>
          <p:cNvSpPr txBox="1"/>
          <p:nvPr/>
        </p:nvSpPr>
        <p:spPr>
          <a:xfrm>
            <a:off x="241300" y="3454400"/>
            <a:ext cx="2362200" cy="369332"/>
          </a:xfrm>
          <a:prstGeom prst="rect">
            <a:avLst/>
          </a:prstGeom>
          <a:noFill/>
        </p:spPr>
        <p:txBody>
          <a:bodyPr vert="horz" rtlCol="0">
            <a:spAutoFit/>
          </a:bodyPr>
          <a:lstStyle/>
          <a:p>
            <a:r>
              <a:rPr lang="en-AU" smtClean="0">
                <a:solidFill>
                  <a:srgbClr val="FF6820"/>
                </a:solidFill>
                <a:latin typeface="Arial - 24"/>
              </a:rPr>
              <a:t>School Prayer</a:t>
            </a:r>
            <a:endParaRPr lang="en-AU">
              <a:solidFill>
                <a:srgbClr val="FF6820"/>
              </a:solidFill>
              <a:latin typeface="Arial - 24"/>
            </a:endParaRPr>
          </a:p>
        </p:txBody>
      </p:sp>
      <p:sp>
        <p:nvSpPr>
          <p:cNvPr id="6" name="TextBox 5">
            <a:hlinkClick r:id="rId6" action="ppaction://hlinksldjump"/>
          </p:cNvPr>
          <p:cNvSpPr txBox="1"/>
          <p:nvPr/>
        </p:nvSpPr>
        <p:spPr>
          <a:xfrm>
            <a:off x="228600" y="3924300"/>
            <a:ext cx="3657600" cy="369332"/>
          </a:xfrm>
          <a:prstGeom prst="rect">
            <a:avLst/>
          </a:prstGeom>
          <a:noFill/>
        </p:spPr>
        <p:txBody>
          <a:bodyPr vert="horz" rtlCol="0">
            <a:spAutoFit/>
          </a:bodyPr>
          <a:lstStyle/>
          <a:p>
            <a:r>
              <a:rPr lang="en-AU" smtClean="0">
                <a:solidFill>
                  <a:srgbClr val="FF6820"/>
                </a:solidFill>
                <a:latin typeface="Arial - 24"/>
              </a:rPr>
              <a:t>Glory Be To The Father</a:t>
            </a:r>
            <a:endParaRPr lang="en-AU">
              <a:solidFill>
                <a:srgbClr val="FF6820"/>
              </a:solidFill>
              <a:latin typeface="Arial - 24"/>
            </a:endParaRPr>
          </a:p>
        </p:txBody>
      </p:sp>
      <p:sp>
        <p:nvSpPr>
          <p:cNvPr id="7" name="TextBox 6">
            <a:hlinkClick r:id="rId7" action="ppaction://hlinksldjump"/>
          </p:cNvPr>
          <p:cNvSpPr txBox="1"/>
          <p:nvPr/>
        </p:nvSpPr>
        <p:spPr>
          <a:xfrm>
            <a:off x="254000" y="4368800"/>
            <a:ext cx="2819400" cy="369332"/>
          </a:xfrm>
          <a:prstGeom prst="rect">
            <a:avLst/>
          </a:prstGeom>
          <a:noFill/>
        </p:spPr>
        <p:txBody>
          <a:bodyPr vert="horz" rtlCol="0">
            <a:spAutoFit/>
          </a:bodyPr>
          <a:lstStyle/>
          <a:p>
            <a:r>
              <a:rPr lang="en-AU" smtClean="0">
                <a:solidFill>
                  <a:srgbClr val="FF6820"/>
                </a:solidFill>
                <a:latin typeface="Arial - 24"/>
              </a:rPr>
              <a:t>The Lord's Prayer</a:t>
            </a:r>
            <a:endParaRPr lang="en-AU">
              <a:solidFill>
                <a:srgbClr val="FF6820"/>
              </a:solidFill>
              <a:latin typeface="Arial - 24"/>
            </a:endParaRPr>
          </a:p>
        </p:txBody>
      </p:sp>
      <p:sp>
        <p:nvSpPr>
          <p:cNvPr id="8" name="TextBox 7">
            <a:hlinkClick r:id="rId8" action="ppaction://hlinksldjump"/>
          </p:cNvPr>
          <p:cNvSpPr txBox="1"/>
          <p:nvPr/>
        </p:nvSpPr>
        <p:spPr>
          <a:xfrm>
            <a:off x="304800" y="4826000"/>
            <a:ext cx="1727200" cy="369332"/>
          </a:xfrm>
          <a:prstGeom prst="rect">
            <a:avLst/>
          </a:prstGeom>
          <a:noFill/>
        </p:spPr>
        <p:txBody>
          <a:bodyPr vert="horz" rtlCol="0">
            <a:spAutoFit/>
          </a:bodyPr>
          <a:lstStyle/>
          <a:p>
            <a:r>
              <a:rPr lang="en-AU" smtClean="0">
                <a:solidFill>
                  <a:srgbClr val="FF6820"/>
                </a:solidFill>
                <a:latin typeface="Arial - 24"/>
              </a:rPr>
              <a:t>Hail Mary</a:t>
            </a:r>
            <a:endParaRPr lang="en-AU">
              <a:solidFill>
                <a:srgbClr val="FF6820"/>
              </a:solidFill>
              <a:latin typeface="Arial - 24"/>
            </a:endParaRPr>
          </a:p>
        </p:txBody>
      </p:sp>
      <p:sp>
        <p:nvSpPr>
          <p:cNvPr id="9" name="TextBox 8">
            <a:hlinkClick r:id="rId9" action="ppaction://hlinksldjump"/>
          </p:cNvPr>
          <p:cNvSpPr txBox="1"/>
          <p:nvPr/>
        </p:nvSpPr>
        <p:spPr>
          <a:xfrm>
            <a:off x="279400" y="5257800"/>
            <a:ext cx="1625600" cy="353943"/>
          </a:xfrm>
          <a:prstGeom prst="rect">
            <a:avLst/>
          </a:prstGeom>
          <a:noFill/>
        </p:spPr>
        <p:txBody>
          <a:bodyPr vert="horz" rtlCol="0">
            <a:spAutoFit/>
          </a:bodyPr>
          <a:lstStyle/>
          <a:p>
            <a:r>
              <a:rPr lang="en-AU" sz="1700" smtClean="0">
                <a:solidFill>
                  <a:srgbClr val="FF6820"/>
                </a:solidFill>
                <a:latin typeface="Arial - 23"/>
              </a:rPr>
              <a:t>Confetior</a:t>
            </a:r>
            <a:endParaRPr lang="en-AU" sz="1700">
              <a:solidFill>
                <a:srgbClr val="FF6820"/>
              </a:solidFill>
              <a:latin typeface="Arial - 23"/>
            </a:endParaRPr>
          </a:p>
        </p:txBody>
      </p:sp>
      <p:sp>
        <p:nvSpPr>
          <p:cNvPr id="10" name="TextBox 9">
            <a:hlinkClick r:id="rId10" action="ppaction://hlinksldjump"/>
          </p:cNvPr>
          <p:cNvSpPr txBox="1"/>
          <p:nvPr/>
        </p:nvSpPr>
        <p:spPr>
          <a:xfrm>
            <a:off x="279400" y="5689600"/>
            <a:ext cx="1676400" cy="369332"/>
          </a:xfrm>
          <a:prstGeom prst="rect">
            <a:avLst/>
          </a:prstGeom>
          <a:noFill/>
        </p:spPr>
        <p:txBody>
          <a:bodyPr vert="horz" rtlCol="0">
            <a:spAutoFit/>
          </a:bodyPr>
          <a:lstStyle/>
          <a:p>
            <a:r>
              <a:rPr lang="en-AU" smtClean="0">
                <a:solidFill>
                  <a:srgbClr val="FF6820"/>
                </a:solidFill>
                <a:latin typeface="Arial - 24"/>
              </a:rPr>
              <a:t>Blessings</a:t>
            </a:r>
            <a:endParaRPr lang="en-AU">
              <a:solidFill>
                <a:srgbClr val="FF6820"/>
              </a:solidFill>
              <a:latin typeface="Arial - 24"/>
            </a:endParaRPr>
          </a:p>
        </p:txBody>
      </p:sp>
      <p:sp>
        <p:nvSpPr>
          <p:cNvPr id="11" name="TextBox 10">
            <a:hlinkClick r:id="rId11"/>
          </p:cNvPr>
          <p:cNvSpPr txBox="1"/>
          <p:nvPr/>
        </p:nvSpPr>
        <p:spPr>
          <a:xfrm>
            <a:off x="5194300" y="2603500"/>
            <a:ext cx="4292600" cy="369332"/>
          </a:xfrm>
          <a:prstGeom prst="rect">
            <a:avLst/>
          </a:prstGeom>
          <a:noFill/>
        </p:spPr>
        <p:txBody>
          <a:bodyPr vert="horz" rtlCol="0">
            <a:spAutoFit/>
          </a:bodyPr>
          <a:lstStyle/>
          <a:p>
            <a:r>
              <a:rPr lang="en-AU" smtClean="0">
                <a:solidFill>
                  <a:srgbClr val="FF6820"/>
                </a:solidFill>
                <a:latin typeface="Arial - 24"/>
              </a:rPr>
              <a:t>The Mysteries of the Rosary</a:t>
            </a:r>
            <a:endParaRPr lang="en-AU">
              <a:solidFill>
                <a:srgbClr val="FF6820"/>
              </a:solidFill>
              <a:latin typeface="Arial - 24"/>
            </a:endParaRPr>
          </a:p>
        </p:txBody>
      </p:sp>
      <p:sp>
        <p:nvSpPr>
          <p:cNvPr id="12" name="TextBox 11">
            <a:hlinkClick r:id="rId12"/>
          </p:cNvPr>
          <p:cNvSpPr txBox="1"/>
          <p:nvPr/>
        </p:nvSpPr>
        <p:spPr>
          <a:xfrm>
            <a:off x="5232400" y="3073400"/>
            <a:ext cx="3479800" cy="369332"/>
          </a:xfrm>
          <a:prstGeom prst="rect">
            <a:avLst/>
          </a:prstGeom>
          <a:noFill/>
        </p:spPr>
        <p:txBody>
          <a:bodyPr vert="horz" rtlCol="0">
            <a:spAutoFit/>
          </a:bodyPr>
          <a:lstStyle/>
          <a:p>
            <a:r>
              <a:rPr lang="en-AU" smtClean="0">
                <a:solidFill>
                  <a:srgbClr val="FF6820"/>
                </a:solidFill>
                <a:latin typeface="Arial - 24"/>
              </a:rPr>
              <a:t>Stations Of The Cross</a:t>
            </a:r>
            <a:endParaRPr lang="en-AU">
              <a:solidFill>
                <a:srgbClr val="FF6820"/>
              </a:solidFill>
              <a:latin typeface="Arial - 24"/>
            </a:endParaRPr>
          </a:p>
        </p:txBody>
      </p:sp>
      <p:pic>
        <p:nvPicPr>
          <p:cNvPr id="13" name="Picture 12"/>
          <p:cNvPicPr>
            <a:picLocks/>
          </p:cNvPicPr>
          <p:nvPr/>
        </p:nvPicPr>
        <p:blipFill>
          <a:blip r:embed="rId13">
            <a:extLst>
              <a:ext uri="{28A0092B-C50C-407E-A947-70E740481C1C}">
                <a14:useLocalDpi xmlns:a14="http://schemas.microsoft.com/office/drawing/2010/main" val="0"/>
              </a:ext>
            </a:extLst>
          </a:blip>
          <a:stretch>
            <a:fillRect/>
          </a:stretch>
        </p:blipFill>
        <p:spPr>
          <a:xfrm>
            <a:off x="850900" y="266700"/>
            <a:ext cx="619379" cy="832993"/>
          </a:xfrm>
          <a:prstGeom prst="rect">
            <a:avLst/>
          </a:prstGeom>
          <a:solidFill>
            <a:scrgbClr r="0" g="0" b="0">
              <a:alpha val="0"/>
            </a:scrgbClr>
          </a:solidFill>
        </p:spPr>
      </p:pic>
      <p:sp>
        <p:nvSpPr>
          <p:cNvPr id="14" name="TextBox 13">
            <a:hlinkClick r:id="rId14" action="ppaction://hlinksldjump"/>
          </p:cNvPr>
          <p:cNvSpPr txBox="1"/>
          <p:nvPr/>
        </p:nvSpPr>
        <p:spPr>
          <a:xfrm>
            <a:off x="228600" y="6121400"/>
            <a:ext cx="2590800" cy="369332"/>
          </a:xfrm>
          <a:prstGeom prst="rect">
            <a:avLst/>
          </a:prstGeom>
          <a:noFill/>
        </p:spPr>
        <p:txBody>
          <a:bodyPr vert="horz" rtlCol="0">
            <a:spAutoFit/>
          </a:bodyPr>
          <a:lstStyle/>
          <a:p>
            <a:r>
              <a:rPr lang="en-AU" smtClean="0">
                <a:solidFill>
                  <a:srgbClr val="FF6820"/>
                </a:solidFill>
                <a:latin typeface="Arial - 24"/>
              </a:rPr>
              <a:t>Guardian Angel</a:t>
            </a:r>
            <a:endParaRPr lang="en-AU">
              <a:solidFill>
                <a:srgbClr val="FF6820"/>
              </a:solidFill>
              <a:latin typeface="Arial - 24"/>
            </a:endParaRPr>
          </a:p>
        </p:txBody>
      </p:sp>
      <p:sp>
        <p:nvSpPr>
          <p:cNvPr id="15" name="TextBox 14">
            <a:hlinkClick r:id="rId15" action="ppaction://hlinksldjump"/>
          </p:cNvPr>
          <p:cNvSpPr txBox="1"/>
          <p:nvPr/>
        </p:nvSpPr>
        <p:spPr>
          <a:xfrm>
            <a:off x="215900" y="6604000"/>
            <a:ext cx="4318000" cy="353943"/>
          </a:xfrm>
          <a:prstGeom prst="rect">
            <a:avLst/>
          </a:prstGeom>
          <a:noFill/>
        </p:spPr>
        <p:txBody>
          <a:bodyPr vert="horz" rtlCol="0">
            <a:spAutoFit/>
          </a:bodyPr>
          <a:lstStyle/>
          <a:p>
            <a:r>
              <a:rPr lang="en-AU" sz="1700" smtClean="0">
                <a:solidFill>
                  <a:srgbClr val="FF6820"/>
                </a:solidFill>
                <a:latin typeface="Arial - 23"/>
              </a:rPr>
              <a:t>A Child's Prayer For Morning</a:t>
            </a:r>
            <a:endParaRPr lang="en-AU" sz="1700">
              <a:solidFill>
                <a:srgbClr val="FF6820"/>
              </a:solidFill>
              <a:latin typeface="Arial - 23"/>
            </a:endParaRPr>
          </a:p>
        </p:txBody>
      </p:sp>
      <p:pic>
        <p:nvPicPr>
          <p:cNvPr id="16" name="Picture 15"/>
          <p:cNvPicPr>
            <a:picLocks/>
          </p:cNvPicPr>
          <p:nvPr/>
        </p:nvPicPr>
        <p:blipFill>
          <a:blip r:embed="rId16">
            <a:extLst>
              <a:ext uri="{28A0092B-C50C-407E-A947-70E740481C1C}">
                <a14:useLocalDpi xmlns:a14="http://schemas.microsoft.com/office/drawing/2010/main" val="0"/>
              </a:ext>
            </a:extLst>
          </a:blip>
          <a:stretch>
            <a:fillRect/>
          </a:stretch>
        </p:blipFill>
        <p:spPr>
          <a:xfrm>
            <a:off x="2832100" y="279400"/>
            <a:ext cx="3251708" cy="1680464"/>
          </a:xfrm>
          <a:prstGeom prst="rect">
            <a:avLst/>
          </a:prstGeom>
          <a:solidFill>
            <a:scrgbClr r="0" g="0" b="0">
              <a:alpha val="0"/>
            </a:scrgbClr>
          </a:solidFill>
        </p:spPr>
      </p:pic>
      <p:pic>
        <p:nvPicPr>
          <p:cNvPr id="17" name="Picture 16"/>
          <p:cNvPicPr>
            <a:picLocks/>
          </p:cNvPicPr>
          <p:nvPr/>
        </p:nvPicPr>
        <p:blipFill>
          <a:blip r:embed="rId17">
            <a:extLst>
              <a:ext uri="{28A0092B-C50C-407E-A947-70E740481C1C}">
                <a14:useLocalDpi xmlns:a14="http://schemas.microsoft.com/office/drawing/2010/main" val="0"/>
              </a:ext>
            </a:extLst>
          </a:blip>
          <a:stretch>
            <a:fillRect/>
          </a:stretch>
        </p:blipFill>
        <p:spPr>
          <a:xfrm>
            <a:off x="6978650" y="158750"/>
            <a:ext cx="2963164" cy="1765808"/>
          </a:xfrm>
          <a:prstGeom prst="rect">
            <a:avLst/>
          </a:prstGeom>
          <a:solidFill>
            <a:scrgbClr r="0" g="0" b="0">
              <a:alpha val="0"/>
            </a:scrgbClr>
          </a:solidFill>
        </p:spPr>
      </p:pic>
    </p:spTree>
    <p:extLst>
      <p:ext uri="{BB962C8B-B14F-4D97-AF65-F5344CB8AC3E}">
        <p14:creationId xmlns:p14="http://schemas.microsoft.com/office/powerpoint/2010/main" val="1057908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EEEEE"/>
        </a:solidFill>
        <a:effectLst/>
      </p:bgPr>
    </p:bg>
    <p:spTree>
      <p:nvGrpSpPr>
        <p:cNvPr id="1" name=""/>
        <p:cNvGrpSpPr/>
        <p:nvPr/>
      </p:nvGrpSpPr>
      <p:grpSpPr>
        <a:xfrm>
          <a:off x="0" y="0"/>
          <a:ext cx="0" cy="0"/>
          <a:chOff x="0" y="0"/>
          <a:chExt cx="0" cy="0"/>
        </a:xfrm>
      </p:grpSpPr>
      <p:sp>
        <p:nvSpPr>
          <p:cNvPr id="2" name="TextBox 1"/>
          <p:cNvSpPr txBox="1"/>
          <p:nvPr/>
        </p:nvSpPr>
        <p:spPr>
          <a:xfrm>
            <a:off x="3225800" y="520700"/>
            <a:ext cx="2540000" cy="507831"/>
          </a:xfrm>
          <a:prstGeom prst="rect">
            <a:avLst/>
          </a:prstGeom>
          <a:noFill/>
        </p:spPr>
        <p:txBody>
          <a:bodyPr vert="horz" rtlCol="0">
            <a:spAutoFit/>
          </a:bodyPr>
          <a:lstStyle/>
          <a:p>
            <a:r>
              <a:rPr lang="en-AU" sz="2700" smtClean="0">
                <a:solidFill>
                  <a:srgbClr val="FF6820"/>
                </a:solidFill>
                <a:latin typeface="Arial - 36"/>
              </a:rPr>
              <a:t>Blessings</a:t>
            </a:r>
            <a:endParaRPr lang="en-AU" sz="2700">
              <a:solidFill>
                <a:srgbClr val="FF6820"/>
              </a:solidFill>
              <a:latin typeface="Arial - 36"/>
            </a:endParaRPr>
          </a:p>
        </p:txBody>
      </p:sp>
    </p:spTree>
    <p:extLst>
      <p:ext uri="{BB962C8B-B14F-4D97-AF65-F5344CB8AC3E}">
        <p14:creationId xmlns:p14="http://schemas.microsoft.com/office/powerpoint/2010/main" val="1158507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2" name="TextBox 1"/>
          <p:cNvSpPr txBox="1"/>
          <p:nvPr/>
        </p:nvSpPr>
        <p:spPr>
          <a:xfrm>
            <a:off x="3200400" y="165100"/>
            <a:ext cx="3759200" cy="507831"/>
          </a:xfrm>
          <a:prstGeom prst="rect">
            <a:avLst/>
          </a:prstGeom>
          <a:noFill/>
        </p:spPr>
        <p:txBody>
          <a:bodyPr vert="horz" rtlCol="0">
            <a:spAutoFit/>
          </a:bodyPr>
          <a:lstStyle/>
          <a:p>
            <a:r>
              <a:rPr lang="en-AU" sz="2700" smtClean="0">
                <a:solidFill>
                  <a:srgbClr val="FF6820"/>
                </a:solidFill>
                <a:latin typeface="Arial - 36"/>
              </a:rPr>
              <a:t>Guardian Angel</a:t>
            </a:r>
            <a:endParaRPr lang="en-AU" sz="2700">
              <a:solidFill>
                <a:srgbClr val="FF6820"/>
              </a:solidFill>
              <a:latin typeface="Arial - 36"/>
            </a:endParaRPr>
          </a:p>
        </p:txBody>
      </p:sp>
      <p:sp>
        <p:nvSpPr>
          <p:cNvPr id="3" name="TextBox 2"/>
          <p:cNvSpPr txBox="1"/>
          <p:nvPr/>
        </p:nvSpPr>
        <p:spPr>
          <a:xfrm>
            <a:off x="584200" y="1422400"/>
            <a:ext cx="9652000" cy="3323987"/>
          </a:xfrm>
          <a:prstGeom prst="rect">
            <a:avLst/>
          </a:prstGeom>
          <a:noFill/>
        </p:spPr>
        <p:txBody>
          <a:bodyPr vert="horz" rtlCol="0">
            <a:spAutoFit/>
          </a:bodyPr>
          <a:lstStyle/>
          <a:p>
            <a:r>
              <a:rPr lang="en-AU" sz="3500" smtClean="0">
                <a:solidFill>
                  <a:srgbClr val="0000FF"/>
                </a:solidFill>
                <a:latin typeface="Arial - 47"/>
              </a:rPr>
              <a:t>Angel of God, my Guardian Dear</a:t>
            </a:r>
          </a:p>
          <a:p>
            <a:r>
              <a:rPr lang="en-AU" sz="3500" smtClean="0">
                <a:solidFill>
                  <a:srgbClr val="0000FF"/>
                </a:solidFill>
                <a:latin typeface="Arial - 47"/>
              </a:rPr>
              <a:t>To whom His love commits me  here</a:t>
            </a:r>
          </a:p>
          <a:p>
            <a:r>
              <a:rPr lang="en-AU" sz="3500" smtClean="0">
                <a:solidFill>
                  <a:srgbClr val="0000FF"/>
                </a:solidFill>
                <a:latin typeface="Arial - 47"/>
              </a:rPr>
              <a:t>Ever this day, be at my side,</a:t>
            </a:r>
          </a:p>
          <a:p>
            <a:r>
              <a:rPr lang="en-AU" sz="3500" smtClean="0">
                <a:solidFill>
                  <a:srgbClr val="0000FF"/>
                </a:solidFill>
                <a:latin typeface="Arial - 47"/>
              </a:rPr>
              <a:t>To light and guard</a:t>
            </a:r>
          </a:p>
          <a:p>
            <a:r>
              <a:rPr lang="en-AU" sz="3500" smtClean="0">
                <a:solidFill>
                  <a:srgbClr val="0000FF"/>
                </a:solidFill>
                <a:latin typeface="Arial - 47"/>
              </a:rPr>
              <a:t>To rule and guide.</a:t>
            </a:r>
          </a:p>
          <a:p>
            <a:r>
              <a:rPr lang="en-AU" sz="3500" smtClean="0">
                <a:solidFill>
                  <a:srgbClr val="0000FF"/>
                </a:solidFill>
                <a:latin typeface="Arial - 47"/>
              </a:rPr>
              <a:t>Amen </a:t>
            </a:r>
            <a:endParaRPr lang="en-AU" sz="3500">
              <a:solidFill>
                <a:srgbClr val="0000FF"/>
              </a:solidFill>
              <a:latin typeface="Arial - 47"/>
            </a:endParaRPr>
          </a:p>
        </p:txBody>
      </p:sp>
    </p:spTree>
    <p:extLst>
      <p:ext uri="{BB962C8B-B14F-4D97-AF65-F5344CB8AC3E}">
        <p14:creationId xmlns:p14="http://schemas.microsoft.com/office/powerpoint/2010/main" val="172655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2" name="TextBox 1"/>
          <p:cNvSpPr txBox="1"/>
          <p:nvPr/>
        </p:nvSpPr>
        <p:spPr>
          <a:xfrm>
            <a:off x="203200" y="660400"/>
            <a:ext cx="8788400" cy="4816831"/>
          </a:xfrm>
          <a:prstGeom prst="rect">
            <a:avLst/>
          </a:prstGeom>
          <a:noFill/>
        </p:spPr>
        <p:txBody>
          <a:bodyPr vert="horz" rtlCol="0">
            <a:spAutoFit/>
          </a:bodyPr>
          <a:lstStyle/>
          <a:p>
            <a:r>
              <a:rPr lang="en-AU" sz="2700" smtClean="0">
                <a:solidFill>
                  <a:srgbClr val="FF0000"/>
                </a:solidFill>
                <a:latin typeface="Arial - 36"/>
              </a:rPr>
              <a:t>A Child's Prayer For Morning</a:t>
            </a:r>
          </a:p>
          <a:p>
            <a:endParaRPr lang="en-AU" sz="2700" smtClean="0">
              <a:solidFill>
                <a:srgbClr val="FF0000"/>
              </a:solidFill>
              <a:latin typeface="Arial - 36"/>
            </a:endParaRPr>
          </a:p>
          <a:p>
            <a:r>
              <a:rPr lang="en-AU" sz="2700" smtClean="0">
                <a:solidFill>
                  <a:srgbClr val="FF0000"/>
                </a:solidFill>
                <a:latin typeface="Arial - 36"/>
              </a:rPr>
              <a:t>My</a:t>
            </a:r>
            <a:r>
              <a:rPr lang="en-AU" sz="2700" smtClean="0">
                <a:solidFill>
                  <a:srgbClr val="0000FF"/>
                </a:solidFill>
                <a:latin typeface="Arial - 37"/>
              </a:rPr>
              <a:t> God, I offer to You this day all I think  or do or say, in union with all You have  done for me by Jesus Christ Your Son.  Amen.</a:t>
            </a:r>
          </a:p>
          <a:p>
            <a:endParaRPr lang="en-AU" sz="2700" smtClean="0">
              <a:solidFill>
                <a:srgbClr val="0000FF"/>
              </a:solidFill>
              <a:latin typeface="Arial - 37"/>
            </a:endParaRPr>
          </a:p>
          <a:p>
            <a:endParaRPr lang="en-AU" sz="2700" smtClean="0">
              <a:solidFill>
                <a:srgbClr val="0000FF"/>
              </a:solidFill>
              <a:latin typeface="Arial - 37"/>
            </a:endParaRPr>
          </a:p>
          <a:p>
            <a:r>
              <a:rPr lang="en-AU" sz="2700" smtClean="0">
                <a:solidFill>
                  <a:srgbClr val="0000FF"/>
                </a:solidFill>
                <a:latin typeface="Arial - 37"/>
              </a:rPr>
              <a:t>Dear Lord, I rise from bed to pray; then</a:t>
            </a:r>
          </a:p>
          <a:p>
            <a:r>
              <a:rPr lang="en-AU" sz="2700" smtClean="0">
                <a:solidFill>
                  <a:srgbClr val="0000FF"/>
                </a:solidFill>
                <a:latin typeface="Arial - 37"/>
              </a:rPr>
              <a:t>soon go out to school or play. Let all I  meet along the way see You in me  throughout the day.</a:t>
            </a:r>
          </a:p>
          <a:p>
            <a:r>
              <a:rPr lang="en-AU" sz="2700" smtClean="0">
                <a:solidFill>
                  <a:srgbClr val="0000FF"/>
                </a:solidFill>
                <a:latin typeface="Arial - 37"/>
              </a:rPr>
              <a:t>Amen. </a:t>
            </a:r>
            <a:endParaRPr lang="en-AU" sz="2700">
              <a:solidFill>
                <a:srgbClr val="0000FF"/>
              </a:solidFill>
              <a:latin typeface="Arial - 37"/>
            </a:endParaRPr>
          </a:p>
        </p:txBody>
      </p:sp>
    </p:spTree>
    <p:extLst>
      <p:ext uri="{BB962C8B-B14F-4D97-AF65-F5344CB8AC3E}">
        <p14:creationId xmlns:p14="http://schemas.microsoft.com/office/powerpoint/2010/main" val="2694494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FEFEF"/>
        </a:solidFill>
        <a:effectLst/>
      </p:bgPr>
    </p:bg>
    <p:spTree>
      <p:nvGrpSpPr>
        <p:cNvPr id="1" name=""/>
        <p:cNvGrpSpPr/>
        <p:nvPr/>
      </p:nvGrpSpPr>
      <p:grpSpPr>
        <a:xfrm>
          <a:off x="0" y="0"/>
          <a:ext cx="0" cy="0"/>
          <a:chOff x="0" y="0"/>
          <a:chExt cx="0" cy="0"/>
        </a:xfrm>
      </p:grpSpPr>
      <p:sp>
        <p:nvSpPr>
          <p:cNvPr id="2" name="TextBox 1"/>
          <p:cNvSpPr txBox="1"/>
          <p:nvPr/>
        </p:nvSpPr>
        <p:spPr>
          <a:xfrm>
            <a:off x="241300" y="330200"/>
            <a:ext cx="4013200" cy="492443"/>
          </a:xfrm>
          <a:prstGeom prst="rect">
            <a:avLst/>
          </a:prstGeom>
          <a:noFill/>
        </p:spPr>
        <p:txBody>
          <a:bodyPr vert="horz" rtlCol="0">
            <a:spAutoFit/>
          </a:bodyPr>
          <a:lstStyle/>
          <a:p>
            <a:r>
              <a:rPr lang="en-AU" sz="2600" smtClean="0">
                <a:solidFill>
                  <a:srgbClr val="FF6820"/>
                </a:solidFill>
                <a:latin typeface="Arial - 35"/>
              </a:rPr>
              <a:t>Morning Offering</a:t>
            </a:r>
            <a:endParaRPr lang="en-AU" sz="2600">
              <a:solidFill>
                <a:srgbClr val="FF6820"/>
              </a:solidFill>
              <a:latin typeface="Arial - 35"/>
            </a:endParaRPr>
          </a:p>
        </p:txBody>
      </p:sp>
      <p:sp>
        <p:nvSpPr>
          <p:cNvPr id="3" name="TextBox 2"/>
          <p:cNvSpPr txBox="1"/>
          <p:nvPr/>
        </p:nvSpPr>
        <p:spPr>
          <a:xfrm>
            <a:off x="622300" y="1511300"/>
            <a:ext cx="7797800" cy="3539430"/>
          </a:xfrm>
          <a:prstGeom prst="rect">
            <a:avLst/>
          </a:prstGeom>
          <a:noFill/>
        </p:spPr>
        <p:txBody>
          <a:bodyPr vert="horz" rtlCol="0">
            <a:spAutoFit/>
          </a:bodyPr>
          <a:lstStyle/>
          <a:p>
            <a:r>
              <a:rPr lang="en-AU" sz="2800" smtClean="0">
                <a:solidFill>
                  <a:srgbClr val="0000FF"/>
                </a:solidFill>
                <a:latin typeface="Arial - 37"/>
              </a:rPr>
              <a:t>O God my Father and Mother who  is everywhere </a:t>
            </a:r>
          </a:p>
          <a:p>
            <a:r>
              <a:rPr lang="en-AU" sz="2800" smtClean="0">
                <a:solidFill>
                  <a:srgbClr val="0000FF"/>
                </a:solidFill>
                <a:latin typeface="Arial - 37"/>
              </a:rPr>
              <a:t>I offer you myself and all I do this  day.</a:t>
            </a:r>
          </a:p>
          <a:p>
            <a:endParaRPr lang="en-AU" sz="2800" smtClean="0">
              <a:solidFill>
                <a:srgbClr val="0000FF"/>
              </a:solidFill>
              <a:latin typeface="Arial - 37"/>
            </a:endParaRPr>
          </a:p>
          <a:p>
            <a:r>
              <a:rPr lang="en-AU" sz="2800" smtClean="0">
                <a:solidFill>
                  <a:srgbClr val="0000FF"/>
                </a:solidFill>
                <a:latin typeface="Arial - 37"/>
              </a:rPr>
              <a:t>In</a:t>
            </a:r>
            <a:r>
              <a:rPr lang="en-AU" sz="2800" smtClean="0">
                <a:solidFill>
                  <a:srgbClr val="7D9EC0"/>
                </a:solidFill>
                <a:latin typeface="Arial - 37"/>
              </a:rPr>
              <a:t>tentions for the day ....</a:t>
            </a:r>
          </a:p>
          <a:p>
            <a:r>
              <a:rPr lang="en-AU" sz="2800" smtClean="0">
                <a:solidFill>
                  <a:srgbClr val="7D9EC0"/>
                </a:solidFill>
                <a:latin typeface="Arial - 37"/>
              </a:rPr>
              <a:t>Lord hear us</a:t>
            </a:r>
          </a:p>
          <a:p>
            <a:endParaRPr lang="en-AU" sz="2800" smtClean="0">
              <a:solidFill>
                <a:srgbClr val="7D9EC0"/>
              </a:solidFill>
              <a:latin typeface="Arial - 37"/>
            </a:endParaRPr>
          </a:p>
          <a:p>
            <a:r>
              <a:rPr lang="en-AU" sz="2800" smtClean="0">
                <a:solidFill>
                  <a:srgbClr val="7D9EC0"/>
                </a:solidFill>
                <a:latin typeface="Arial - 37"/>
              </a:rPr>
              <a:t>Lord hear our prayer</a:t>
            </a:r>
            <a:endParaRPr lang="en-AU" sz="2800">
              <a:solidFill>
                <a:srgbClr val="7D9EC0"/>
              </a:solidFill>
              <a:latin typeface="Arial - 37"/>
            </a:endParaRPr>
          </a:p>
        </p:txBody>
      </p:sp>
      <p:sp>
        <p:nvSpPr>
          <p:cNvPr id="4" name="Freeform 3"/>
          <p:cNvSpPr/>
          <p:nvPr/>
        </p:nvSpPr>
        <p:spPr>
          <a:xfrm>
            <a:off x="215900" y="1206500"/>
            <a:ext cx="8026401" cy="5638801"/>
          </a:xfrm>
          <a:custGeom>
            <a:avLst/>
            <a:gdLst/>
            <a:ahLst/>
            <a:cxnLst/>
            <a:rect l="0" t="0" r="0" b="0"/>
            <a:pathLst>
              <a:path w="8026401" h="5638801">
                <a:moveTo>
                  <a:pt x="0" y="0"/>
                </a:moveTo>
                <a:lnTo>
                  <a:pt x="8026400" y="0"/>
                </a:lnTo>
                <a:lnTo>
                  <a:pt x="8026400" y="5638800"/>
                </a:lnTo>
                <a:lnTo>
                  <a:pt x="0" y="5638800"/>
                </a:lnTo>
                <a:close/>
              </a:path>
            </a:pathLst>
          </a:custGeom>
          <a:solidFill>
            <a:schemeClr val="accent1">
              <a:alpha val="1000"/>
            </a:schemeClr>
          </a:solidFill>
          <a:ln w="38100" cap="flat" cmpd="sng" algn="ctr">
            <a:solidFill>
              <a:srgbClr val="40E0D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699412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FEFEF"/>
        </a:solidFill>
        <a:effectLst/>
      </p:bgPr>
    </p:bg>
    <p:spTree>
      <p:nvGrpSpPr>
        <p:cNvPr id="1" name=""/>
        <p:cNvGrpSpPr/>
        <p:nvPr/>
      </p:nvGrpSpPr>
      <p:grpSpPr>
        <a:xfrm>
          <a:off x="0" y="0"/>
          <a:ext cx="0" cy="0"/>
          <a:chOff x="0" y="0"/>
          <a:chExt cx="0" cy="0"/>
        </a:xfrm>
      </p:grpSpPr>
      <p:sp>
        <p:nvSpPr>
          <p:cNvPr id="2" name="TextBox 1"/>
          <p:cNvSpPr txBox="1"/>
          <p:nvPr/>
        </p:nvSpPr>
        <p:spPr>
          <a:xfrm>
            <a:off x="3136900" y="304800"/>
            <a:ext cx="3759200" cy="507831"/>
          </a:xfrm>
          <a:prstGeom prst="rect">
            <a:avLst/>
          </a:prstGeom>
          <a:noFill/>
        </p:spPr>
        <p:txBody>
          <a:bodyPr vert="horz" rtlCol="0">
            <a:spAutoFit/>
          </a:bodyPr>
          <a:lstStyle/>
          <a:p>
            <a:r>
              <a:rPr lang="en-AU" sz="2700" smtClean="0">
                <a:solidFill>
                  <a:srgbClr val="FF6820"/>
                </a:solidFill>
                <a:latin typeface="Arial - 36"/>
              </a:rPr>
              <a:t>Grace At Meals</a:t>
            </a:r>
            <a:endParaRPr lang="en-AU" sz="2700">
              <a:solidFill>
                <a:srgbClr val="FF6820"/>
              </a:solidFill>
              <a:latin typeface="Arial - 36"/>
            </a:endParaRPr>
          </a:p>
        </p:txBody>
      </p:sp>
      <p:pic>
        <p:nvPicPr>
          <p:cNvPr id="3" name="Picture 2"/>
          <p:cNvPicPr>
            <a:picLocks/>
          </p:cNvPicPr>
          <p:nvPr/>
        </p:nvPicPr>
        <p:blipFill>
          <a:blip r:embed="rId2">
            <a:extLst>
              <a:ext uri="{28A0092B-C50C-407E-A947-70E740481C1C}">
                <a14:useLocalDpi xmlns:a14="http://schemas.microsoft.com/office/drawing/2010/main" val="0"/>
              </a:ext>
            </a:extLst>
          </a:blip>
          <a:stretch>
            <a:fillRect/>
          </a:stretch>
        </p:blipFill>
        <p:spPr>
          <a:xfrm>
            <a:off x="7023100" y="-304800"/>
            <a:ext cx="3022600" cy="2882900"/>
          </a:xfrm>
          <a:prstGeom prst="rect">
            <a:avLst/>
          </a:prstGeom>
          <a:solidFill>
            <a:scrgbClr r="0" g="0" b="0">
              <a:alpha val="0"/>
            </a:scrgbClr>
          </a:solidFill>
        </p:spPr>
      </p:pic>
      <p:sp>
        <p:nvSpPr>
          <p:cNvPr id="4" name="TextBox 3"/>
          <p:cNvSpPr txBox="1"/>
          <p:nvPr/>
        </p:nvSpPr>
        <p:spPr>
          <a:xfrm>
            <a:off x="177800" y="736600"/>
            <a:ext cx="9042400" cy="2477601"/>
          </a:xfrm>
          <a:prstGeom prst="rect">
            <a:avLst/>
          </a:prstGeom>
          <a:noFill/>
        </p:spPr>
        <p:txBody>
          <a:bodyPr vert="horz" rtlCol="0">
            <a:spAutoFit/>
          </a:bodyPr>
          <a:lstStyle/>
          <a:p>
            <a:r>
              <a:rPr lang="en-AU" sz="2600" smtClean="0">
                <a:solidFill>
                  <a:srgbClr val="FF6820"/>
                </a:solidFill>
                <a:latin typeface="Arial - 35"/>
              </a:rPr>
              <a:t>Before Meals</a:t>
            </a:r>
          </a:p>
          <a:p>
            <a:r>
              <a:rPr lang="en-AU" sz="2600" smtClean="0">
                <a:solidFill>
                  <a:srgbClr val="FF6820"/>
                </a:solidFill>
                <a:latin typeface="Arial - 35"/>
              </a:rPr>
              <a:t>B</a:t>
            </a:r>
            <a:r>
              <a:rPr lang="en-AU" sz="1700" smtClean="0">
                <a:solidFill>
                  <a:srgbClr val="0000FF"/>
                </a:solidFill>
                <a:latin typeface="Arial - 23"/>
              </a:rPr>
              <a:t>less us, O Lord! and these your gifts, which we </a:t>
            </a:r>
          </a:p>
          <a:p>
            <a:r>
              <a:rPr lang="en-AU" sz="1700" smtClean="0">
                <a:solidFill>
                  <a:srgbClr val="0000FF"/>
                </a:solidFill>
                <a:latin typeface="Arial - 23"/>
              </a:rPr>
              <a:t>are about to receive , through Christ our Lord.</a:t>
            </a:r>
          </a:p>
          <a:p>
            <a:r>
              <a:rPr lang="en-AU" sz="1700" smtClean="0">
                <a:solidFill>
                  <a:srgbClr val="0000FF"/>
                </a:solidFill>
                <a:latin typeface="Arial - 23"/>
              </a:rPr>
              <a:t>Amen.</a:t>
            </a:r>
          </a:p>
          <a:p>
            <a:r>
              <a:rPr lang="en-AU" sz="1700" smtClean="0">
                <a:solidFill>
                  <a:srgbClr val="0000FF"/>
                </a:solidFill>
                <a:latin typeface="Arial - 23"/>
              </a:rPr>
              <a:t>A</a:t>
            </a:r>
            <a:r>
              <a:rPr lang="en-AU" sz="2600" smtClean="0">
                <a:solidFill>
                  <a:srgbClr val="FF6820"/>
                </a:solidFill>
                <a:latin typeface="Arial - 35"/>
              </a:rPr>
              <a:t>fter Meals</a:t>
            </a:r>
          </a:p>
          <a:p>
            <a:r>
              <a:rPr lang="en-AU" sz="2600" smtClean="0">
                <a:solidFill>
                  <a:srgbClr val="FF6820"/>
                </a:solidFill>
                <a:latin typeface="Arial - 35"/>
              </a:rPr>
              <a:t>W</a:t>
            </a:r>
            <a:r>
              <a:rPr lang="en-AU" sz="1700" smtClean="0">
                <a:solidFill>
                  <a:srgbClr val="0000FF"/>
                </a:solidFill>
                <a:latin typeface="Arial - 23"/>
              </a:rPr>
              <a:t>e give you thanks for all your benefits, O Almighty God, who lives  and reigns world without end. Amen. </a:t>
            </a:r>
            <a:endParaRPr lang="en-AU" sz="1700">
              <a:solidFill>
                <a:srgbClr val="0000FF"/>
              </a:solidFill>
              <a:latin typeface="Arial - 23"/>
            </a:endParaRPr>
          </a:p>
        </p:txBody>
      </p:sp>
      <p:sp>
        <p:nvSpPr>
          <p:cNvPr id="5" name="TextBox 4"/>
          <p:cNvSpPr txBox="1"/>
          <p:nvPr/>
        </p:nvSpPr>
        <p:spPr>
          <a:xfrm>
            <a:off x="88900" y="4051300"/>
            <a:ext cx="9601200" cy="2954655"/>
          </a:xfrm>
          <a:prstGeom prst="rect">
            <a:avLst/>
          </a:prstGeom>
          <a:noFill/>
        </p:spPr>
        <p:txBody>
          <a:bodyPr vert="horz" rtlCol="0">
            <a:spAutoFit/>
          </a:bodyPr>
          <a:lstStyle/>
          <a:p>
            <a:r>
              <a:rPr lang="en-AU" sz="2700" smtClean="0">
                <a:solidFill>
                  <a:srgbClr val="FF6820"/>
                </a:solidFill>
                <a:latin typeface="Arial - 36"/>
              </a:rPr>
              <a:t>Before Meals</a:t>
            </a:r>
          </a:p>
          <a:p>
            <a:r>
              <a:rPr lang="en-AU" sz="2700" smtClean="0">
                <a:solidFill>
                  <a:srgbClr val="FF6820"/>
                </a:solidFill>
                <a:latin typeface="Arial - 36"/>
              </a:rPr>
              <a:t>B</a:t>
            </a:r>
            <a:r>
              <a:rPr lang="en-AU" smtClean="0">
                <a:solidFill>
                  <a:srgbClr val="0000FF"/>
                </a:solidFill>
                <a:latin typeface="Arial - 24"/>
              </a:rPr>
              <a:t>less us O Lord, and bless this food, </a:t>
            </a:r>
          </a:p>
          <a:p>
            <a:r>
              <a:rPr lang="en-AU" smtClean="0">
                <a:solidFill>
                  <a:srgbClr val="0000FF"/>
                </a:solidFill>
                <a:latin typeface="Arial - 24"/>
              </a:rPr>
              <a:t>bless those who made it for us.</a:t>
            </a:r>
          </a:p>
          <a:p>
            <a:r>
              <a:rPr lang="en-AU" smtClean="0">
                <a:solidFill>
                  <a:srgbClr val="0000FF"/>
                </a:solidFill>
                <a:latin typeface="Arial - 24"/>
              </a:rPr>
              <a:t>Make us truely thankful, through Christ our Lord.</a:t>
            </a:r>
          </a:p>
          <a:p>
            <a:r>
              <a:rPr lang="en-AU" smtClean="0">
                <a:solidFill>
                  <a:srgbClr val="0000FF"/>
                </a:solidFill>
                <a:latin typeface="Arial - 24"/>
              </a:rPr>
              <a:t>Amen.</a:t>
            </a:r>
          </a:p>
          <a:p>
            <a:r>
              <a:rPr lang="en-AU" smtClean="0">
                <a:solidFill>
                  <a:srgbClr val="0000FF"/>
                </a:solidFill>
                <a:latin typeface="Arial - 24"/>
              </a:rPr>
              <a:t>A</a:t>
            </a:r>
            <a:r>
              <a:rPr lang="en-AU" sz="2700" smtClean="0">
                <a:solidFill>
                  <a:srgbClr val="FF6820"/>
                </a:solidFill>
                <a:latin typeface="Arial - 36"/>
              </a:rPr>
              <a:t>fter Meals</a:t>
            </a:r>
          </a:p>
          <a:p>
            <a:r>
              <a:rPr lang="en-AU" sz="2700" smtClean="0">
                <a:solidFill>
                  <a:srgbClr val="FF6820"/>
                </a:solidFill>
                <a:latin typeface="Arial - 36"/>
              </a:rPr>
              <a:t>W</a:t>
            </a:r>
            <a:r>
              <a:rPr lang="en-AU" smtClean="0">
                <a:solidFill>
                  <a:srgbClr val="0000FF"/>
                </a:solidFill>
                <a:latin typeface="Arial - 24"/>
              </a:rPr>
              <a:t>e give you thanks for all your benefits, O Almighty God, who lives and  reigns world without end. Amen. </a:t>
            </a:r>
            <a:endParaRPr lang="en-AU">
              <a:solidFill>
                <a:srgbClr val="0000FF"/>
              </a:solidFill>
              <a:latin typeface="Arial - 24"/>
            </a:endParaRPr>
          </a:p>
        </p:txBody>
      </p:sp>
      <p:pic>
        <p:nvPicPr>
          <p:cNvPr id="6" name="Picture 5"/>
          <p:cNvPicPr>
            <a:picLocks/>
          </p:cNvPicPr>
          <p:nvPr/>
        </p:nvPicPr>
        <p:blipFill>
          <a:blip r:embed="rId3">
            <a:extLst>
              <a:ext uri="{28A0092B-C50C-407E-A947-70E740481C1C}">
                <a14:useLocalDpi xmlns:a14="http://schemas.microsoft.com/office/drawing/2010/main" val="0"/>
              </a:ext>
            </a:extLst>
          </a:blip>
          <a:stretch>
            <a:fillRect/>
          </a:stretch>
        </p:blipFill>
        <p:spPr>
          <a:xfrm>
            <a:off x="7594600" y="4648200"/>
            <a:ext cx="1868297" cy="1539875"/>
          </a:xfrm>
          <a:prstGeom prst="rect">
            <a:avLst/>
          </a:prstGeom>
          <a:solidFill>
            <a:scrgbClr r="0" g="0" b="0">
              <a:alpha val="0"/>
            </a:scrgbClr>
          </a:solidFill>
        </p:spPr>
      </p:pic>
    </p:spTree>
    <p:extLst>
      <p:ext uri="{BB962C8B-B14F-4D97-AF65-F5344CB8AC3E}">
        <p14:creationId xmlns:p14="http://schemas.microsoft.com/office/powerpoint/2010/main" val="2805965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EEEEE"/>
        </a:solidFill>
        <a:effectLst/>
      </p:bgPr>
    </p:bg>
    <p:spTree>
      <p:nvGrpSpPr>
        <p:cNvPr id="1" name=""/>
        <p:cNvGrpSpPr/>
        <p:nvPr/>
      </p:nvGrpSpPr>
      <p:grpSpPr>
        <a:xfrm>
          <a:off x="0" y="0"/>
          <a:ext cx="0" cy="0"/>
          <a:chOff x="0" y="0"/>
          <a:chExt cx="0" cy="0"/>
        </a:xfrm>
      </p:grpSpPr>
      <p:sp>
        <p:nvSpPr>
          <p:cNvPr id="2" name="TextBox 1"/>
          <p:cNvSpPr txBox="1"/>
          <p:nvPr/>
        </p:nvSpPr>
        <p:spPr>
          <a:xfrm>
            <a:off x="3657600" y="279400"/>
            <a:ext cx="3479800" cy="507831"/>
          </a:xfrm>
          <a:prstGeom prst="rect">
            <a:avLst/>
          </a:prstGeom>
          <a:noFill/>
        </p:spPr>
        <p:txBody>
          <a:bodyPr vert="horz" rtlCol="0">
            <a:spAutoFit/>
          </a:bodyPr>
          <a:lstStyle/>
          <a:p>
            <a:r>
              <a:rPr lang="en-AU" sz="2700" smtClean="0">
                <a:solidFill>
                  <a:srgbClr val="FF6820"/>
                </a:solidFill>
                <a:latin typeface="Arial - 36"/>
              </a:rPr>
              <a:t>Act Of Sorrow</a:t>
            </a:r>
            <a:endParaRPr lang="en-AU" sz="2700">
              <a:solidFill>
                <a:srgbClr val="FF6820"/>
              </a:solidFill>
              <a:latin typeface="Arial - 36"/>
            </a:endParaRPr>
          </a:p>
        </p:txBody>
      </p:sp>
      <p:sp>
        <p:nvSpPr>
          <p:cNvPr id="3" name="TextBox 2"/>
          <p:cNvSpPr txBox="1"/>
          <p:nvPr/>
        </p:nvSpPr>
        <p:spPr>
          <a:xfrm>
            <a:off x="609600" y="2730500"/>
            <a:ext cx="9245600" cy="3416320"/>
          </a:xfrm>
          <a:prstGeom prst="rect">
            <a:avLst/>
          </a:prstGeom>
          <a:noFill/>
        </p:spPr>
        <p:txBody>
          <a:bodyPr vert="horz" rtlCol="0">
            <a:spAutoFit/>
          </a:bodyPr>
          <a:lstStyle/>
          <a:p>
            <a:r>
              <a:rPr lang="en-AU" sz="3600" smtClean="0">
                <a:solidFill>
                  <a:srgbClr val="0000FF"/>
                </a:solidFill>
                <a:latin typeface="Arial - 48"/>
              </a:rPr>
              <a:t>Oh my God,</a:t>
            </a:r>
          </a:p>
          <a:p>
            <a:r>
              <a:rPr lang="en-AU" sz="3600" smtClean="0">
                <a:solidFill>
                  <a:srgbClr val="0000FF"/>
                </a:solidFill>
                <a:latin typeface="Arial - 48"/>
              </a:rPr>
              <a:t>I am very sorry that I have sinned  against you,</a:t>
            </a:r>
          </a:p>
          <a:p>
            <a:r>
              <a:rPr lang="en-AU" sz="3600" smtClean="0">
                <a:solidFill>
                  <a:srgbClr val="0000FF"/>
                </a:solidFill>
                <a:latin typeface="Arial - 48"/>
              </a:rPr>
              <a:t>because you are so good</a:t>
            </a:r>
          </a:p>
          <a:p>
            <a:r>
              <a:rPr lang="en-AU" sz="3600" smtClean="0">
                <a:solidFill>
                  <a:srgbClr val="0000FF"/>
                </a:solidFill>
                <a:latin typeface="Arial - 48"/>
              </a:rPr>
              <a:t>and with your help </a:t>
            </a:r>
          </a:p>
          <a:p>
            <a:r>
              <a:rPr lang="en-AU" sz="3600" smtClean="0">
                <a:solidFill>
                  <a:srgbClr val="0000FF"/>
                </a:solidFill>
                <a:latin typeface="Arial - 48"/>
              </a:rPr>
              <a:t>I will try not to sin again.</a:t>
            </a:r>
            <a:endParaRPr lang="en-AU" sz="3600">
              <a:solidFill>
                <a:srgbClr val="0000FF"/>
              </a:solidFill>
              <a:latin typeface="Arial - 48"/>
            </a:endParaRPr>
          </a:p>
        </p:txBody>
      </p:sp>
      <p:pic>
        <p:nvPicPr>
          <p:cNvPr id="4" name="Picture 3"/>
          <p:cNvPicPr>
            <a:picLocks/>
          </p:cNvPicPr>
          <p:nvPr/>
        </p:nvPicPr>
        <p:blipFill>
          <a:blip r:embed="rId2">
            <a:extLst>
              <a:ext uri="{28A0092B-C50C-407E-A947-70E740481C1C}">
                <a14:useLocalDpi xmlns:a14="http://schemas.microsoft.com/office/drawing/2010/main" val="0"/>
              </a:ext>
            </a:extLst>
          </a:blip>
          <a:stretch>
            <a:fillRect/>
          </a:stretch>
        </p:blipFill>
        <p:spPr>
          <a:xfrm>
            <a:off x="660400" y="330200"/>
            <a:ext cx="1502029" cy="2210943"/>
          </a:xfrm>
          <a:prstGeom prst="rect">
            <a:avLst/>
          </a:prstGeom>
          <a:solidFill>
            <a:scrgbClr r="0" g="0" b="0">
              <a:alpha val="0"/>
            </a:scrgbClr>
          </a:solidFill>
        </p:spPr>
      </p:pic>
      <p:pic>
        <p:nvPicPr>
          <p:cNvPr id="5" name="Picture 4"/>
          <p:cNvPicPr>
            <a:picLocks/>
          </p:cNvPicPr>
          <p:nvPr/>
        </p:nvPicPr>
        <p:blipFill>
          <a:blip r:embed="rId3">
            <a:extLst>
              <a:ext uri="{28A0092B-C50C-407E-A947-70E740481C1C}">
                <a14:useLocalDpi xmlns:a14="http://schemas.microsoft.com/office/drawing/2010/main" val="0"/>
              </a:ext>
            </a:extLst>
          </a:blip>
          <a:stretch>
            <a:fillRect/>
          </a:stretch>
        </p:blipFill>
        <p:spPr>
          <a:xfrm>
            <a:off x="7823200" y="4356100"/>
            <a:ext cx="1703197" cy="2479548"/>
          </a:xfrm>
          <a:prstGeom prst="rect">
            <a:avLst/>
          </a:prstGeom>
          <a:solidFill>
            <a:scrgbClr r="0" g="0" b="0">
              <a:alpha val="0"/>
            </a:scrgbClr>
          </a:solidFill>
        </p:spPr>
      </p:pic>
    </p:spTree>
    <p:extLst>
      <p:ext uri="{BB962C8B-B14F-4D97-AF65-F5344CB8AC3E}">
        <p14:creationId xmlns:p14="http://schemas.microsoft.com/office/powerpoint/2010/main" val="3205553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BEBEB"/>
        </a:solidFill>
        <a:effectLst/>
      </p:bgPr>
    </p:bg>
    <p:spTree>
      <p:nvGrpSpPr>
        <p:cNvPr id="1" name=""/>
        <p:cNvGrpSpPr/>
        <p:nvPr/>
      </p:nvGrpSpPr>
      <p:grpSpPr>
        <a:xfrm>
          <a:off x="0" y="0"/>
          <a:ext cx="0" cy="0"/>
          <a:chOff x="0" y="0"/>
          <a:chExt cx="0" cy="0"/>
        </a:xfrm>
      </p:grpSpPr>
      <p:sp>
        <p:nvSpPr>
          <p:cNvPr id="2" name="TextBox 1"/>
          <p:cNvSpPr txBox="1"/>
          <p:nvPr/>
        </p:nvSpPr>
        <p:spPr>
          <a:xfrm>
            <a:off x="4089400" y="342900"/>
            <a:ext cx="3454400" cy="507831"/>
          </a:xfrm>
          <a:prstGeom prst="rect">
            <a:avLst/>
          </a:prstGeom>
          <a:noFill/>
        </p:spPr>
        <p:txBody>
          <a:bodyPr vert="horz" rtlCol="0">
            <a:spAutoFit/>
          </a:bodyPr>
          <a:lstStyle/>
          <a:p>
            <a:r>
              <a:rPr lang="en-AU" sz="2700" smtClean="0">
                <a:solidFill>
                  <a:srgbClr val="FF6820"/>
                </a:solidFill>
                <a:latin typeface="Arial - 36"/>
              </a:rPr>
              <a:t>School Prayer</a:t>
            </a:r>
            <a:endParaRPr lang="en-AU" sz="2700">
              <a:solidFill>
                <a:srgbClr val="FF6820"/>
              </a:solidFill>
              <a:latin typeface="Arial - 36"/>
            </a:endParaRPr>
          </a:p>
        </p:txBody>
      </p:sp>
      <p:sp>
        <p:nvSpPr>
          <p:cNvPr id="3" name="TextBox 2"/>
          <p:cNvSpPr txBox="1"/>
          <p:nvPr/>
        </p:nvSpPr>
        <p:spPr>
          <a:xfrm>
            <a:off x="165100" y="1320800"/>
            <a:ext cx="10083800" cy="3831818"/>
          </a:xfrm>
          <a:prstGeom prst="rect">
            <a:avLst/>
          </a:prstGeom>
          <a:noFill/>
        </p:spPr>
        <p:txBody>
          <a:bodyPr vert="horz" rtlCol="0">
            <a:spAutoFit/>
          </a:bodyPr>
          <a:lstStyle/>
          <a:p>
            <a:r>
              <a:rPr lang="en-AU" sz="2700" smtClean="0">
                <a:solidFill>
                  <a:srgbClr val="0000FF"/>
                </a:solidFill>
                <a:latin typeface="Arial - 37"/>
              </a:rPr>
              <a:t>Dear Lord,</a:t>
            </a:r>
          </a:p>
          <a:p>
            <a:endParaRPr lang="en-AU" sz="2700" smtClean="0">
              <a:solidFill>
                <a:srgbClr val="0000FF"/>
              </a:solidFill>
              <a:latin typeface="Arial - 37"/>
            </a:endParaRPr>
          </a:p>
          <a:p>
            <a:r>
              <a:rPr lang="en-AU" sz="2700" smtClean="0">
                <a:solidFill>
                  <a:srgbClr val="0000FF"/>
                </a:solidFill>
                <a:latin typeface="Arial - 37"/>
              </a:rPr>
              <a:t>Look after everyone at St Joseph's School. St  Joseph you looked Mary and Jesus please  watch over us.</a:t>
            </a:r>
          </a:p>
          <a:p>
            <a:r>
              <a:rPr lang="en-AU" sz="2700" smtClean="0">
                <a:solidFill>
                  <a:srgbClr val="0000FF"/>
                </a:solidFill>
                <a:latin typeface="Arial - 37"/>
              </a:rPr>
              <a:t>Help us to achieve our goals</a:t>
            </a:r>
          </a:p>
          <a:p>
            <a:r>
              <a:rPr lang="en-AU" sz="2700" smtClean="0">
                <a:solidFill>
                  <a:srgbClr val="0000FF"/>
                </a:solidFill>
                <a:latin typeface="Arial - 37"/>
              </a:rPr>
              <a:t>and be good friends to all.</a:t>
            </a:r>
          </a:p>
          <a:p>
            <a:r>
              <a:rPr lang="en-AU" sz="2700" smtClean="0">
                <a:solidFill>
                  <a:srgbClr val="0000FF"/>
                </a:solidFill>
                <a:latin typeface="Arial - 37"/>
              </a:rPr>
              <a:t>We ask this through Jesus Christ our Lord.</a:t>
            </a:r>
          </a:p>
          <a:p>
            <a:endParaRPr lang="en-AU" sz="2700" smtClean="0">
              <a:solidFill>
                <a:srgbClr val="0000FF"/>
              </a:solidFill>
              <a:latin typeface="Arial - 37"/>
            </a:endParaRPr>
          </a:p>
          <a:p>
            <a:r>
              <a:rPr lang="en-AU" sz="2700" smtClean="0">
                <a:solidFill>
                  <a:srgbClr val="0000FF"/>
                </a:solidFill>
                <a:latin typeface="Arial - 37"/>
              </a:rPr>
              <a:t>Amen.</a:t>
            </a:r>
            <a:endParaRPr lang="en-AU" sz="2700">
              <a:solidFill>
                <a:srgbClr val="0000FF"/>
              </a:solidFill>
              <a:latin typeface="Arial - 37"/>
            </a:endParaRPr>
          </a:p>
        </p:txBody>
      </p:sp>
    </p:spTree>
    <p:extLst>
      <p:ext uri="{BB962C8B-B14F-4D97-AF65-F5344CB8AC3E}">
        <p14:creationId xmlns:p14="http://schemas.microsoft.com/office/powerpoint/2010/main" val="228743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0FFFF"/>
        </a:solidFill>
        <a:effectLst/>
      </p:bgPr>
    </p:bg>
    <p:spTree>
      <p:nvGrpSpPr>
        <p:cNvPr id="1" name=""/>
        <p:cNvGrpSpPr/>
        <p:nvPr/>
      </p:nvGrpSpPr>
      <p:grpSpPr>
        <a:xfrm>
          <a:off x="0" y="0"/>
          <a:ext cx="0" cy="0"/>
          <a:chOff x="0" y="0"/>
          <a:chExt cx="0" cy="0"/>
        </a:xfrm>
      </p:grpSpPr>
      <p:sp>
        <p:nvSpPr>
          <p:cNvPr id="2" name="TextBox 1"/>
          <p:cNvSpPr txBox="1"/>
          <p:nvPr/>
        </p:nvSpPr>
        <p:spPr>
          <a:xfrm>
            <a:off x="2984500" y="215900"/>
            <a:ext cx="5410200" cy="507831"/>
          </a:xfrm>
          <a:prstGeom prst="rect">
            <a:avLst/>
          </a:prstGeom>
          <a:noFill/>
        </p:spPr>
        <p:txBody>
          <a:bodyPr vert="horz" rtlCol="0">
            <a:spAutoFit/>
          </a:bodyPr>
          <a:lstStyle/>
          <a:p>
            <a:r>
              <a:rPr lang="en-AU" sz="2700" smtClean="0">
                <a:solidFill>
                  <a:srgbClr val="FF6820"/>
                </a:solidFill>
                <a:latin typeface="Arial - 36"/>
              </a:rPr>
              <a:t>Glory Be To The Father</a:t>
            </a:r>
            <a:endParaRPr lang="en-AU" sz="2700">
              <a:solidFill>
                <a:srgbClr val="FF6820"/>
              </a:solidFill>
              <a:latin typeface="Arial - 36"/>
            </a:endParaRPr>
          </a:p>
        </p:txBody>
      </p:sp>
      <p:sp>
        <p:nvSpPr>
          <p:cNvPr id="3" name="TextBox 2"/>
          <p:cNvSpPr txBox="1"/>
          <p:nvPr/>
        </p:nvSpPr>
        <p:spPr>
          <a:xfrm>
            <a:off x="279400" y="965200"/>
            <a:ext cx="9880600" cy="4894289"/>
          </a:xfrm>
          <a:prstGeom prst="rect">
            <a:avLst/>
          </a:prstGeom>
          <a:noFill/>
        </p:spPr>
        <p:txBody>
          <a:bodyPr vert="horz" rtlCol="0">
            <a:spAutoFit/>
          </a:bodyPr>
          <a:lstStyle/>
          <a:p>
            <a:r>
              <a:rPr lang="en-AU" smtClean="0">
                <a:solidFill>
                  <a:srgbClr val="FFD700"/>
                </a:solidFill>
                <a:latin typeface="Arial - 24"/>
              </a:rPr>
              <a:t>    Glory be to the Father,</a:t>
            </a:r>
          </a:p>
          <a:p>
            <a:r>
              <a:rPr lang="en-AU" smtClean="0">
                <a:solidFill>
                  <a:srgbClr val="FFD700"/>
                </a:solidFill>
                <a:latin typeface="Arial - 24"/>
              </a:rPr>
              <a:t>    and to the Son,</a:t>
            </a:r>
          </a:p>
          <a:p>
            <a:r>
              <a:rPr lang="en-AU" smtClean="0">
                <a:solidFill>
                  <a:srgbClr val="FFD700"/>
                </a:solidFill>
                <a:latin typeface="Arial - 24"/>
              </a:rPr>
              <a:t>    and to the Holy Spirit.</a:t>
            </a:r>
          </a:p>
          <a:p>
            <a:endParaRPr lang="en-AU" smtClean="0">
              <a:solidFill>
                <a:srgbClr val="FFD700"/>
              </a:solidFill>
              <a:latin typeface="Arial - 24"/>
            </a:endParaRPr>
          </a:p>
          <a:p>
            <a:r>
              <a:rPr lang="en-AU" smtClean="0">
                <a:solidFill>
                  <a:srgbClr val="FFD700"/>
                </a:solidFill>
                <a:latin typeface="Arial - 24"/>
              </a:rPr>
              <a:t>Th</a:t>
            </a:r>
            <a:r>
              <a:rPr lang="en-AU" smtClean="0">
                <a:solidFill>
                  <a:srgbClr val="0000FF"/>
                </a:solidFill>
                <a:latin typeface="Arial - 24"/>
              </a:rPr>
              <a:t>is is usually the last prayer we say. It's like a cheer for God who is so  good: “Hooray for God, whom Jesus tells us is Father, Son, and Holy  Spirit.”</a:t>
            </a:r>
          </a:p>
          <a:p>
            <a:endParaRPr lang="en-AU" smtClean="0">
              <a:solidFill>
                <a:srgbClr val="0000FF"/>
              </a:solidFill>
              <a:latin typeface="Arial - 24"/>
            </a:endParaRPr>
          </a:p>
          <a:p>
            <a:r>
              <a:rPr lang="en-AU" smtClean="0">
                <a:solidFill>
                  <a:srgbClr val="0000FF"/>
                </a:solidFill>
                <a:latin typeface="Arial - 24"/>
              </a:rPr>
              <a:t>    </a:t>
            </a:r>
            <a:r>
              <a:rPr lang="en-AU" smtClean="0">
                <a:solidFill>
                  <a:srgbClr val="FFD700"/>
                </a:solidFill>
                <a:latin typeface="Arial - 24"/>
              </a:rPr>
              <a:t>As it was in the beginning,</a:t>
            </a:r>
          </a:p>
          <a:p>
            <a:r>
              <a:rPr lang="en-AU" smtClean="0">
                <a:solidFill>
                  <a:srgbClr val="FFD700"/>
                </a:solidFill>
                <a:latin typeface="Arial - 24"/>
              </a:rPr>
              <a:t>    is now and ever shall be world without end.</a:t>
            </a:r>
          </a:p>
          <a:p>
            <a:endParaRPr lang="en-AU" smtClean="0">
              <a:solidFill>
                <a:srgbClr val="FFD700"/>
              </a:solidFill>
              <a:latin typeface="Arial - 24"/>
            </a:endParaRPr>
          </a:p>
          <a:p>
            <a:r>
              <a:rPr lang="en-AU" smtClean="0">
                <a:solidFill>
                  <a:srgbClr val="FFD700"/>
                </a:solidFill>
                <a:latin typeface="Arial - 24"/>
              </a:rPr>
              <a:t>“H</a:t>
            </a:r>
            <a:r>
              <a:rPr lang="en-AU" smtClean="0">
                <a:solidFill>
                  <a:srgbClr val="0000FF"/>
                </a:solidFill>
                <a:latin typeface="Arial - 24"/>
              </a:rPr>
              <a:t>ooray for God, who made things good from the beginning, when  everything was new.”</a:t>
            </a:r>
          </a:p>
          <a:p>
            <a:r>
              <a:rPr lang="en-AU" smtClean="0">
                <a:solidFill>
                  <a:srgbClr val="0000FF"/>
                </a:solidFill>
                <a:latin typeface="Arial - 24"/>
              </a:rPr>
              <a:t>“Hooray for God, who is good right now and holds us in his hands.”</a:t>
            </a:r>
          </a:p>
          <a:p>
            <a:r>
              <a:rPr lang="en-AU" smtClean="0">
                <a:solidFill>
                  <a:srgbClr val="0000FF"/>
                </a:solidFill>
                <a:latin typeface="Arial - 24"/>
              </a:rPr>
              <a:t>“Hooray for God, whose goodness never fails. Every new day God  surprises us with gifts we never expect.”</a:t>
            </a:r>
          </a:p>
          <a:p>
            <a:r>
              <a:rPr lang="en-AU" smtClean="0">
                <a:solidFill>
                  <a:srgbClr val="0000FF"/>
                </a:solidFill>
                <a:latin typeface="Arial - 24"/>
              </a:rPr>
              <a:t>And we say</a:t>
            </a:r>
          </a:p>
          <a:p>
            <a:endParaRPr lang="en-AU" smtClean="0">
              <a:solidFill>
                <a:srgbClr val="0000FF"/>
              </a:solidFill>
              <a:latin typeface="Arial - 24"/>
            </a:endParaRPr>
          </a:p>
          <a:p>
            <a:r>
              <a:rPr lang="en-AU" smtClean="0">
                <a:solidFill>
                  <a:srgbClr val="0000FF"/>
                </a:solidFill>
                <a:latin typeface="Arial - 24"/>
              </a:rPr>
              <a:t>    </a:t>
            </a:r>
            <a:r>
              <a:rPr lang="en-AU" smtClean="0">
                <a:solidFill>
                  <a:srgbClr val="FFD700"/>
                </a:solidFill>
                <a:latin typeface="Arial - 24"/>
              </a:rPr>
              <a:t>Amen                   </a:t>
            </a:r>
            <a:r>
              <a:rPr lang="en-AU" smtClean="0">
                <a:solidFill>
                  <a:srgbClr val="0000FF"/>
                </a:solidFill>
                <a:latin typeface="Arial - 24"/>
              </a:rPr>
              <a:t>to that. </a:t>
            </a:r>
            <a:endParaRPr lang="en-AU">
              <a:solidFill>
                <a:srgbClr val="0000FF"/>
              </a:solidFill>
              <a:latin typeface="Arial - 24"/>
            </a:endParaRPr>
          </a:p>
        </p:txBody>
      </p:sp>
      <p:pic>
        <p:nvPicPr>
          <p:cNvPr id="4" name="Picture 3"/>
          <p:cNvPicPr>
            <a:picLocks/>
          </p:cNvPicPr>
          <p:nvPr/>
        </p:nvPicPr>
        <p:blipFill>
          <a:blip r:embed="rId2">
            <a:extLst>
              <a:ext uri="{28A0092B-C50C-407E-A947-70E740481C1C}">
                <a14:useLocalDpi xmlns:a14="http://schemas.microsoft.com/office/drawing/2010/main" val="0"/>
              </a:ext>
            </a:extLst>
          </a:blip>
          <a:stretch>
            <a:fillRect/>
          </a:stretch>
        </p:blipFill>
        <p:spPr>
          <a:xfrm>
            <a:off x="6311900" y="711200"/>
            <a:ext cx="3171952" cy="1531620"/>
          </a:xfrm>
          <a:prstGeom prst="rect">
            <a:avLst/>
          </a:prstGeom>
          <a:solidFill>
            <a:scrgbClr r="0" g="0" b="0">
              <a:alpha val="0"/>
            </a:scrgbClr>
          </a:solidFill>
        </p:spPr>
      </p:pic>
    </p:spTree>
    <p:extLst>
      <p:ext uri="{BB962C8B-B14F-4D97-AF65-F5344CB8AC3E}">
        <p14:creationId xmlns:p14="http://schemas.microsoft.com/office/powerpoint/2010/main" val="2935037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FEFEF"/>
        </a:solidFill>
        <a:effectLst/>
      </p:bgPr>
    </p:bg>
    <p:spTree>
      <p:nvGrpSpPr>
        <p:cNvPr id="1" name=""/>
        <p:cNvGrpSpPr/>
        <p:nvPr/>
      </p:nvGrpSpPr>
      <p:grpSpPr>
        <a:xfrm>
          <a:off x="0" y="0"/>
          <a:ext cx="0" cy="0"/>
          <a:chOff x="0" y="0"/>
          <a:chExt cx="0" cy="0"/>
        </a:xfrm>
      </p:grpSpPr>
      <p:sp>
        <p:nvSpPr>
          <p:cNvPr id="2" name="TextBox 1"/>
          <p:cNvSpPr txBox="1"/>
          <p:nvPr/>
        </p:nvSpPr>
        <p:spPr>
          <a:xfrm>
            <a:off x="3429000" y="330200"/>
            <a:ext cx="4216400" cy="507831"/>
          </a:xfrm>
          <a:prstGeom prst="rect">
            <a:avLst/>
          </a:prstGeom>
          <a:noFill/>
        </p:spPr>
        <p:txBody>
          <a:bodyPr vert="horz" rtlCol="0">
            <a:spAutoFit/>
          </a:bodyPr>
          <a:lstStyle/>
          <a:p>
            <a:r>
              <a:rPr lang="en-AU" sz="2700" smtClean="0">
                <a:solidFill>
                  <a:srgbClr val="FF6820"/>
                </a:solidFill>
                <a:latin typeface="Arial - 36"/>
              </a:rPr>
              <a:t>The Lord's Prayer</a:t>
            </a:r>
            <a:endParaRPr lang="en-AU" sz="2700">
              <a:solidFill>
                <a:srgbClr val="FF6820"/>
              </a:solidFill>
              <a:latin typeface="Arial - 36"/>
            </a:endParaRPr>
          </a:p>
        </p:txBody>
      </p:sp>
      <p:sp>
        <p:nvSpPr>
          <p:cNvPr id="3" name="TextBox 2"/>
          <p:cNvSpPr txBox="1"/>
          <p:nvPr/>
        </p:nvSpPr>
        <p:spPr>
          <a:xfrm>
            <a:off x="1143000" y="1117600"/>
            <a:ext cx="8864600" cy="5117235"/>
          </a:xfrm>
          <a:prstGeom prst="rect">
            <a:avLst/>
          </a:prstGeom>
          <a:noFill/>
        </p:spPr>
        <p:txBody>
          <a:bodyPr vert="horz" rtlCol="0">
            <a:spAutoFit/>
          </a:bodyPr>
          <a:lstStyle/>
          <a:p>
            <a:endParaRPr lang="en-AU" smtClean="0"/>
          </a:p>
          <a:p>
            <a:r>
              <a:rPr lang="en-AU" smtClean="0"/>
              <a:t>O</a:t>
            </a:r>
            <a:r>
              <a:rPr lang="en-AU" sz="2500" smtClean="0">
                <a:solidFill>
                  <a:srgbClr val="0000FF"/>
                </a:solidFill>
                <a:latin typeface="Arial - 33"/>
              </a:rPr>
              <a:t>ur Father, who art in heaven,</a:t>
            </a:r>
          </a:p>
          <a:p>
            <a:r>
              <a:rPr lang="en-AU" sz="2500" smtClean="0">
                <a:solidFill>
                  <a:srgbClr val="0000FF"/>
                </a:solidFill>
                <a:latin typeface="Arial - 33"/>
              </a:rPr>
              <a:t>Hallowed be thy Name.</a:t>
            </a:r>
          </a:p>
          <a:p>
            <a:r>
              <a:rPr lang="en-AU" sz="2500" smtClean="0">
                <a:solidFill>
                  <a:srgbClr val="0000FF"/>
                </a:solidFill>
                <a:latin typeface="Arial - 33"/>
              </a:rPr>
              <a:t>Thy kingdom come.</a:t>
            </a:r>
          </a:p>
          <a:p>
            <a:r>
              <a:rPr lang="en-AU" sz="2500" smtClean="0">
                <a:solidFill>
                  <a:srgbClr val="0000FF"/>
                </a:solidFill>
                <a:latin typeface="Arial - 33"/>
              </a:rPr>
              <a:t>Thy will be done,</a:t>
            </a:r>
          </a:p>
          <a:p>
            <a:r>
              <a:rPr lang="en-AU" sz="2500" smtClean="0">
                <a:solidFill>
                  <a:srgbClr val="0000FF"/>
                </a:solidFill>
                <a:latin typeface="Arial - 33"/>
              </a:rPr>
              <a:t>On earth as it is in heaven.</a:t>
            </a:r>
          </a:p>
          <a:p>
            <a:r>
              <a:rPr lang="en-AU" sz="2500" smtClean="0">
                <a:solidFill>
                  <a:srgbClr val="0000FF"/>
                </a:solidFill>
                <a:latin typeface="Arial - 33"/>
              </a:rPr>
              <a:t>Give us this day our daily bread.</a:t>
            </a:r>
          </a:p>
          <a:p>
            <a:r>
              <a:rPr lang="en-AU" sz="2500" smtClean="0">
                <a:solidFill>
                  <a:srgbClr val="0000FF"/>
                </a:solidFill>
                <a:latin typeface="Arial - 33"/>
              </a:rPr>
              <a:t>And forgive us our trespasses,</a:t>
            </a:r>
          </a:p>
          <a:p>
            <a:r>
              <a:rPr lang="en-AU" sz="2500" smtClean="0">
                <a:solidFill>
                  <a:srgbClr val="0000FF"/>
                </a:solidFill>
                <a:latin typeface="Arial - 33"/>
              </a:rPr>
              <a:t>As we forgive those who trespass against us.</a:t>
            </a:r>
          </a:p>
          <a:p>
            <a:r>
              <a:rPr lang="en-AU" sz="2500" smtClean="0">
                <a:solidFill>
                  <a:srgbClr val="0000FF"/>
                </a:solidFill>
                <a:latin typeface="Arial - 33"/>
              </a:rPr>
              <a:t>And lead us not into temptation,</a:t>
            </a:r>
          </a:p>
          <a:p>
            <a:r>
              <a:rPr lang="en-AU" sz="2500" smtClean="0">
                <a:solidFill>
                  <a:srgbClr val="0000FF"/>
                </a:solidFill>
                <a:latin typeface="Arial - 33"/>
              </a:rPr>
              <a:t>But deliver us from evil.</a:t>
            </a:r>
          </a:p>
          <a:p>
            <a:endParaRPr lang="en-AU" sz="2500" smtClean="0">
              <a:solidFill>
                <a:srgbClr val="0000FF"/>
              </a:solidFill>
              <a:latin typeface="Arial - 33"/>
            </a:endParaRPr>
          </a:p>
          <a:p>
            <a:r>
              <a:rPr lang="en-AU" sz="2500" smtClean="0">
                <a:solidFill>
                  <a:srgbClr val="0000FF"/>
                </a:solidFill>
                <a:latin typeface="Arial - 33"/>
              </a:rPr>
              <a:t>Amen</a:t>
            </a:r>
            <a:r>
              <a:rPr lang="en-AU" smtClean="0">
                <a:solidFill>
                  <a:srgbClr val="0000FF"/>
                </a:solidFill>
                <a:latin typeface="Arial - 25"/>
              </a:rPr>
              <a:t>.</a:t>
            </a:r>
            <a:endParaRPr lang="en-AU">
              <a:solidFill>
                <a:srgbClr val="0000FF"/>
              </a:solidFill>
              <a:latin typeface="Arial - 25"/>
            </a:endParaRPr>
          </a:p>
        </p:txBody>
      </p:sp>
      <p:pic>
        <p:nvPicPr>
          <p:cNvPr id="4" name="Picture 3"/>
          <p:cNvPicPr>
            <a:picLocks/>
          </p:cNvPicPr>
          <p:nvPr/>
        </p:nvPicPr>
        <p:blipFill>
          <a:blip r:embed="rId2">
            <a:extLst>
              <a:ext uri="{28A0092B-C50C-407E-A947-70E740481C1C}">
                <a14:useLocalDpi xmlns:a14="http://schemas.microsoft.com/office/drawing/2010/main" val="0"/>
              </a:ext>
            </a:extLst>
          </a:blip>
          <a:stretch>
            <a:fillRect/>
          </a:stretch>
        </p:blipFill>
        <p:spPr>
          <a:xfrm>
            <a:off x="7785100" y="495300"/>
            <a:ext cx="2073910" cy="2299335"/>
          </a:xfrm>
          <a:prstGeom prst="rect">
            <a:avLst/>
          </a:prstGeom>
          <a:solidFill>
            <a:scrgbClr r="0" g="0" b="0">
              <a:alpha val="0"/>
            </a:scrgbClr>
          </a:solidFill>
        </p:spPr>
      </p:pic>
    </p:spTree>
    <p:extLst>
      <p:ext uri="{BB962C8B-B14F-4D97-AF65-F5344CB8AC3E}">
        <p14:creationId xmlns:p14="http://schemas.microsoft.com/office/powerpoint/2010/main" val="198595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E4E1"/>
        </a:solidFill>
        <a:effectLst/>
      </p:bgPr>
    </p:bg>
    <p:spTree>
      <p:nvGrpSpPr>
        <p:cNvPr id="1" name=""/>
        <p:cNvGrpSpPr/>
        <p:nvPr/>
      </p:nvGrpSpPr>
      <p:grpSpPr>
        <a:xfrm>
          <a:off x="0" y="0"/>
          <a:ext cx="0" cy="0"/>
          <a:chOff x="0" y="0"/>
          <a:chExt cx="0" cy="0"/>
        </a:xfrm>
      </p:grpSpPr>
      <p:sp>
        <p:nvSpPr>
          <p:cNvPr id="2" name="TextBox 1"/>
          <p:cNvSpPr txBox="1"/>
          <p:nvPr/>
        </p:nvSpPr>
        <p:spPr>
          <a:xfrm>
            <a:off x="3898900" y="317500"/>
            <a:ext cx="2540000" cy="507831"/>
          </a:xfrm>
          <a:prstGeom prst="rect">
            <a:avLst/>
          </a:prstGeom>
          <a:noFill/>
        </p:spPr>
        <p:txBody>
          <a:bodyPr vert="horz" rtlCol="0">
            <a:spAutoFit/>
          </a:bodyPr>
          <a:lstStyle/>
          <a:p>
            <a:r>
              <a:rPr lang="en-AU" sz="2700" smtClean="0">
                <a:solidFill>
                  <a:srgbClr val="FF6820"/>
                </a:solidFill>
                <a:latin typeface="Arial - 36"/>
              </a:rPr>
              <a:t>Hail Mary</a:t>
            </a:r>
            <a:endParaRPr lang="en-AU" sz="2700">
              <a:solidFill>
                <a:srgbClr val="FF6820"/>
              </a:solidFill>
              <a:latin typeface="Arial - 36"/>
            </a:endParaRPr>
          </a:p>
        </p:txBody>
      </p:sp>
      <p:sp>
        <p:nvSpPr>
          <p:cNvPr id="3" name="TextBox 2"/>
          <p:cNvSpPr txBox="1"/>
          <p:nvPr/>
        </p:nvSpPr>
        <p:spPr>
          <a:xfrm>
            <a:off x="596900" y="1092200"/>
            <a:ext cx="7188200" cy="5216813"/>
          </a:xfrm>
          <a:prstGeom prst="rect">
            <a:avLst/>
          </a:prstGeom>
          <a:noFill/>
        </p:spPr>
        <p:txBody>
          <a:bodyPr vert="horz" rtlCol="0">
            <a:spAutoFit/>
          </a:bodyPr>
          <a:lstStyle/>
          <a:p>
            <a:r>
              <a:rPr lang="en-AU" sz="2700" smtClean="0">
                <a:solidFill>
                  <a:srgbClr val="0000FF"/>
                </a:solidFill>
                <a:latin typeface="Arial - 36"/>
              </a:rPr>
              <a:t>Hail Mary,</a:t>
            </a:r>
          </a:p>
          <a:p>
            <a:r>
              <a:rPr lang="en-AU" sz="2700" smtClean="0">
                <a:solidFill>
                  <a:srgbClr val="0000FF"/>
                </a:solidFill>
                <a:latin typeface="Arial - 36"/>
              </a:rPr>
              <a:t>Full of Grace,</a:t>
            </a:r>
          </a:p>
          <a:p>
            <a:r>
              <a:rPr lang="en-AU" sz="2700" smtClean="0">
                <a:solidFill>
                  <a:srgbClr val="0000FF"/>
                </a:solidFill>
                <a:latin typeface="Arial - 36"/>
              </a:rPr>
              <a:t>The Lord is with thee.</a:t>
            </a:r>
          </a:p>
          <a:p>
            <a:r>
              <a:rPr lang="en-AU" sz="2700" smtClean="0">
                <a:solidFill>
                  <a:srgbClr val="0000FF"/>
                </a:solidFill>
                <a:latin typeface="Arial - 36"/>
              </a:rPr>
              <a:t>Blessed art thou among women,</a:t>
            </a:r>
          </a:p>
          <a:p>
            <a:r>
              <a:rPr lang="en-AU" sz="2700" smtClean="0">
                <a:solidFill>
                  <a:srgbClr val="0000FF"/>
                </a:solidFill>
                <a:latin typeface="Arial - 36"/>
              </a:rPr>
              <a:t>and blessed is the fruit</a:t>
            </a:r>
          </a:p>
          <a:p>
            <a:r>
              <a:rPr lang="en-AU" sz="2700" smtClean="0">
                <a:solidFill>
                  <a:srgbClr val="0000FF"/>
                </a:solidFill>
                <a:latin typeface="Arial - 36"/>
              </a:rPr>
              <a:t>of thy womb, Jesus.</a:t>
            </a:r>
          </a:p>
          <a:p>
            <a:r>
              <a:rPr lang="en-AU" sz="2700" smtClean="0">
                <a:solidFill>
                  <a:srgbClr val="0000FF"/>
                </a:solidFill>
                <a:latin typeface="Arial - 36"/>
              </a:rPr>
              <a:t>Holy Mary,</a:t>
            </a:r>
          </a:p>
          <a:p>
            <a:r>
              <a:rPr lang="en-AU" sz="2700" smtClean="0">
                <a:solidFill>
                  <a:srgbClr val="0000FF"/>
                </a:solidFill>
                <a:latin typeface="Arial - 36"/>
              </a:rPr>
              <a:t>Mother of God,</a:t>
            </a:r>
          </a:p>
          <a:p>
            <a:r>
              <a:rPr lang="en-AU" sz="2700" smtClean="0">
                <a:solidFill>
                  <a:srgbClr val="0000FF"/>
                </a:solidFill>
                <a:latin typeface="Arial - 36"/>
              </a:rPr>
              <a:t>pray for us sinners now,</a:t>
            </a:r>
          </a:p>
          <a:p>
            <a:r>
              <a:rPr lang="en-AU" sz="2700" smtClean="0">
                <a:solidFill>
                  <a:srgbClr val="0000FF"/>
                </a:solidFill>
                <a:latin typeface="Arial - 36"/>
              </a:rPr>
              <a:t>and at the hour of death.</a:t>
            </a:r>
          </a:p>
          <a:p>
            <a:endParaRPr lang="en-AU" sz="2700" smtClean="0">
              <a:solidFill>
                <a:srgbClr val="0000FF"/>
              </a:solidFill>
              <a:latin typeface="Arial - 36"/>
            </a:endParaRPr>
          </a:p>
          <a:p>
            <a:r>
              <a:rPr lang="en-AU" sz="2700" smtClean="0">
                <a:solidFill>
                  <a:srgbClr val="0000FF"/>
                </a:solidFill>
                <a:latin typeface="Arial - 36"/>
              </a:rPr>
              <a:t>Amen.</a:t>
            </a:r>
            <a:endParaRPr lang="en-AU" sz="2700">
              <a:solidFill>
                <a:srgbClr val="0000FF"/>
              </a:solidFill>
              <a:latin typeface="Arial - 36"/>
            </a:endParaRPr>
          </a:p>
        </p:txBody>
      </p:sp>
    </p:spTree>
    <p:extLst>
      <p:ext uri="{BB962C8B-B14F-4D97-AF65-F5344CB8AC3E}">
        <p14:creationId xmlns:p14="http://schemas.microsoft.com/office/powerpoint/2010/main" val="348363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EEEEE"/>
        </a:solidFill>
        <a:effectLst/>
      </p:bgPr>
    </p:bg>
    <p:spTree>
      <p:nvGrpSpPr>
        <p:cNvPr id="1" name=""/>
        <p:cNvGrpSpPr/>
        <p:nvPr/>
      </p:nvGrpSpPr>
      <p:grpSpPr>
        <a:xfrm>
          <a:off x="0" y="0"/>
          <a:ext cx="0" cy="0"/>
          <a:chOff x="0" y="0"/>
          <a:chExt cx="0" cy="0"/>
        </a:xfrm>
      </p:grpSpPr>
      <p:sp>
        <p:nvSpPr>
          <p:cNvPr id="2" name="TextBox 1"/>
          <p:cNvSpPr txBox="1"/>
          <p:nvPr/>
        </p:nvSpPr>
        <p:spPr>
          <a:xfrm>
            <a:off x="3695700" y="203200"/>
            <a:ext cx="2438400" cy="492443"/>
          </a:xfrm>
          <a:prstGeom prst="rect">
            <a:avLst/>
          </a:prstGeom>
          <a:noFill/>
        </p:spPr>
        <p:txBody>
          <a:bodyPr vert="horz" rtlCol="0">
            <a:spAutoFit/>
          </a:bodyPr>
          <a:lstStyle/>
          <a:p>
            <a:r>
              <a:rPr lang="en-AU" sz="2600" smtClean="0">
                <a:solidFill>
                  <a:srgbClr val="FF6820"/>
                </a:solidFill>
                <a:latin typeface="Arial - 35"/>
              </a:rPr>
              <a:t>Confeitor</a:t>
            </a:r>
            <a:endParaRPr lang="en-AU" sz="2600">
              <a:solidFill>
                <a:srgbClr val="FF6820"/>
              </a:solidFill>
              <a:latin typeface="Arial - 35"/>
            </a:endParaRPr>
          </a:p>
        </p:txBody>
      </p:sp>
      <p:sp>
        <p:nvSpPr>
          <p:cNvPr id="3" name="TextBox 2"/>
          <p:cNvSpPr txBox="1"/>
          <p:nvPr/>
        </p:nvSpPr>
        <p:spPr>
          <a:xfrm>
            <a:off x="152400" y="1333500"/>
            <a:ext cx="9804400" cy="4862870"/>
          </a:xfrm>
          <a:prstGeom prst="rect">
            <a:avLst/>
          </a:prstGeom>
          <a:noFill/>
        </p:spPr>
        <p:txBody>
          <a:bodyPr vert="horz" rtlCol="0">
            <a:spAutoFit/>
          </a:bodyPr>
          <a:lstStyle/>
          <a:p>
            <a:r>
              <a:rPr lang="en-AU" sz="2500" smtClean="0">
                <a:solidFill>
                  <a:srgbClr val="0000FF"/>
                </a:solidFill>
                <a:latin typeface="Arial - 34"/>
              </a:rPr>
              <a:t>I confess to almighty God,</a:t>
            </a:r>
          </a:p>
          <a:p>
            <a:r>
              <a:rPr lang="en-AU" sz="2500" smtClean="0">
                <a:solidFill>
                  <a:srgbClr val="0000FF"/>
                </a:solidFill>
                <a:latin typeface="Arial - 34"/>
              </a:rPr>
              <a:t>and to you, my brothers and sisters,</a:t>
            </a:r>
          </a:p>
          <a:p>
            <a:r>
              <a:rPr lang="en-AU" sz="2500" smtClean="0">
                <a:solidFill>
                  <a:srgbClr val="0000FF"/>
                </a:solidFill>
                <a:latin typeface="Arial - 34"/>
              </a:rPr>
              <a:t>that I have sinned through my own fault,</a:t>
            </a:r>
          </a:p>
          <a:p>
            <a:r>
              <a:rPr lang="en-AU" sz="2500" smtClean="0">
                <a:solidFill>
                  <a:srgbClr val="0000FF"/>
                </a:solidFill>
                <a:latin typeface="Arial - 34"/>
              </a:rPr>
              <a:t>in my thoughts and in my words,</a:t>
            </a:r>
          </a:p>
          <a:p>
            <a:r>
              <a:rPr lang="en-AU" sz="2500" smtClean="0">
                <a:solidFill>
                  <a:srgbClr val="0000FF"/>
                </a:solidFill>
                <a:latin typeface="Arial - 34"/>
              </a:rPr>
              <a:t>in what I have done,</a:t>
            </a:r>
          </a:p>
          <a:p>
            <a:r>
              <a:rPr lang="en-AU" sz="2500" smtClean="0">
                <a:solidFill>
                  <a:srgbClr val="0000FF"/>
                </a:solidFill>
                <a:latin typeface="Arial - 34"/>
              </a:rPr>
              <a:t>and in what I have failed to do;</a:t>
            </a:r>
          </a:p>
          <a:p>
            <a:r>
              <a:rPr lang="en-AU" sz="2500" smtClean="0">
                <a:solidFill>
                  <a:srgbClr val="0000FF"/>
                </a:solidFill>
                <a:latin typeface="Arial - 34"/>
              </a:rPr>
              <a:t>and I ask Blessed Mary, ever Virgin,</a:t>
            </a:r>
          </a:p>
          <a:p>
            <a:r>
              <a:rPr lang="en-AU" sz="2500" smtClean="0">
                <a:solidFill>
                  <a:srgbClr val="0000FF"/>
                </a:solidFill>
                <a:latin typeface="Arial - 34"/>
              </a:rPr>
              <a:t>all the angels and saints,</a:t>
            </a:r>
          </a:p>
          <a:p>
            <a:r>
              <a:rPr lang="en-AU" sz="2500" smtClean="0">
                <a:solidFill>
                  <a:srgbClr val="0000FF"/>
                </a:solidFill>
                <a:latin typeface="Arial - 34"/>
              </a:rPr>
              <a:t>and you, my brothers and sisters,</a:t>
            </a:r>
          </a:p>
          <a:p>
            <a:r>
              <a:rPr lang="en-AU" sz="2500" smtClean="0">
                <a:solidFill>
                  <a:srgbClr val="0000FF"/>
                </a:solidFill>
                <a:latin typeface="Arial - 34"/>
              </a:rPr>
              <a:t>to pray for me to the Lord our God.</a:t>
            </a:r>
          </a:p>
          <a:p>
            <a:endParaRPr lang="en-AU" sz="2500" smtClean="0">
              <a:solidFill>
                <a:srgbClr val="0000FF"/>
              </a:solidFill>
              <a:latin typeface="Arial - 34"/>
            </a:endParaRPr>
          </a:p>
          <a:p>
            <a:r>
              <a:rPr lang="en-AU" sz="2500" smtClean="0">
                <a:solidFill>
                  <a:srgbClr val="0000FF"/>
                </a:solidFill>
                <a:latin typeface="Arial - 34"/>
              </a:rPr>
              <a:t>Th</a:t>
            </a:r>
            <a:r>
              <a:rPr lang="en-AU" sz="1000" smtClean="0">
                <a:solidFill>
                  <a:srgbClr val="0000FF"/>
                </a:solidFill>
                <a:latin typeface="Arial - 13"/>
              </a:rPr>
              <a:t>e Confetior is the commual confession of sin during the Mass. As with the Sign of the Cross there are also gestures (now  forgotten) to the prayer. At "my fault" you are to beat your breast. At the finale part you make a sign of the cross; touch on  "pardon", "absolution", "remission", and "sins". And this pary part for group prayer.</a:t>
            </a:r>
            <a:endParaRPr lang="en-AU" sz="1000">
              <a:solidFill>
                <a:srgbClr val="0000FF"/>
              </a:solidFill>
              <a:latin typeface="Arial - 13"/>
            </a:endParaRPr>
          </a:p>
        </p:txBody>
      </p:sp>
    </p:spTree>
    <p:extLst>
      <p:ext uri="{BB962C8B-B14F-4D97-AF65-F5344CB8AC3E}">
        <p14:creationId xmlns:p14="http://schemas.microsoft.com/office/powerpoint/2010/main" val="1525577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480</Words>
  <Application>Microsoft Office PowerPoint</Application>
  <PresentationFormat>Custom</PresentationFormat>
  <Paragraphs>122</Paragraphs>
  <Slides>12</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12</vt:i4>
      </vt:variant>
    </vt:vector>
  </HeadingPairs>
  <TitlesOfParts>
    <vt:vector size="26" baseType="lpstr">
      <vt:lpstr>Arial</vt:lpstr>
      <vt:lpstr>Arial - 34</vt:lpstr>
      <vt:lpstr>Arial - 13</vt:lpstr>
      <vt:lpstr>Arial - 35</vt:lpstr>
      <vt:lpstr>Arial - 37</vt:lpstr>
      <vt:lpstr>Arial - 36</vt:lpstr>
      <vt:lpstr>Arial - 47</vt:lpstr>
      <vt:lpstr>Arial - 23</vt:lpstr>
      <vt:lpstr>Arial - 24</vt:lpstr>
      <vt:lpstr>Arial - 25</vt:lpstr>
      <vt:lpstr>Arial - 33</vt:lpstr>
      <vt:lpstr>Calibri</vt:lpstr>
      <vt:lpstr>Arial - 48</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Lismore Catholic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Mulherin</dc:creator>
  <cp:lastModifiedBy>Christine Mulherin</cp:lastModifiedBy>
  <cp:revision>1</cp:revision>
  <dcterms:created xsi:type="dcterms:W3CDTF">2016-04-06T19:40:42Z</dcterms:created>
  <dcterms:modified xsi:type="dcterms:W3CDTF">2016-04-06T19:40:55Z</dcterms:modified>
</cp:coreProperties>
</file>